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33.jpg" ContentType="image/jp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3" r:id="rId2"/>
  </p:sldMasterIdLst>
  <p:notesMasterIdLst>
    <p:notesMasterId r:id="rId50"/>
  </p:notesMasterIdLst>
  <p:sldIdLst>
    <p:sldId id="256" r:id="rId3"/>
    <p:sldId id="257" r:id="rId4"/>
    <p:sldId id="258" r:id="rId5"/>
    <p:sldId id="259" r:id="rId6"/>
    <p:sldId id="2098" r:id="rId7"/>
    <p:sldId id="261" r:id="rId8"/>
    <p:sldId id="2132" r:id="rId9"/>
    <p:sldId id="2106" r:id="rId10"/>
    <p:sldId id="2107" r:id="rId11"/>
    <p:sldId id="2108" r:id="rId12"/>
    <p:sldId id="2120" r:id="rId13"/>
    <p:sldId id="2117" r:id="rId14"/>
    <p:sldId id="2066" r:id="rId15"/>
    <p:sldId id="2121" r:id="rId16"/>
    <p:sldId id="315" r:id="rId17"/>
    <p:sldId id="274" r:id="rId18"/>
    <p:sldId id="2091" r:id="rId19"/>
    <p:sldId id="277" r:id="rId20"/>
    <p:sldId id="2131" r:id="rId21"/>
    <p:sldId id="2113" r:id="rId22"/>
    <p:sldId id="2123" r:id="rId23"/>
    <p:sldId id="2126" r:id="rId24"/>
    <p:sldId id="2112" r:id="rId25"/>
    <p:sldId id="2122" r:id="rId26"/>
    <p:sldId id="2065" r:id="rId27"/>
    <p:sldId id="2129" r:id="rId28"/>
    <p:sldId id="263" r:id="rId29"/>
    <p:sldId id="264" r:id="rId30"/>
    <p:sldId id="265" r:id="rId31"/>
    <p:sldId id="323" r:id="rId32"/>
    <p:sldId id="310" r:id="rId33"/>
    <p:sldId id="2099" r:id="rId34"/>
    <p:sldId id="266" r:id="rId35"/>
    <p:sldId id="267" r:id="rId36"/>
    <p:sldId id="2088" r:id="rId37"/>
    <p:sldId id="268" r:id="rId38"/>
    <p:sldId id="2100" r:id="rId39"/>
    <p:sldId id="2101" r:id="rId40"/>
    <p:sldId id="276" r:id="rId41"/>
    <p:sldId id="271" r:id="rId42"/>
    <p:sldId id="2102" r:id="rId43"/>
    <p:sldId id="2103" r:id="rId44"/>
    <p:sldId id="2104" r:id="rId45"/>
    <p:sldId id="2105" r:id="rId46"/>
    <p:sldId id="269" r:id="rId47"/>
    <p:sldId id="273" r:id="rId48"/>
    <p:sldId id="2115" r:id="rId49"/>
  </p:sldIdLst>
  <p:sldSz cx="12192000" cy="6858000"/>
  <p:notesSz cx="6858000" cy="9144000"/>
  <p:embeddedFontLst>
    <p:embeddedFont>
      <p:font typeface="Calibri" panose="020F0502020204030204" pitchFamily="34" charset="0"/>
      <p:regular r:id="rId51"/>
      <p:bold r:id="rId52"/>
      <p:italic r:id="rId53"/>
      <p:boldItalic r:id="rId54"/>
    </p:embeddedFont>
    <p:embeddedFont>
      <p:font typeface="Century Gothic" panose="020B0502020202020204" pitchFamily="34" charset="0"/>
      <p:regular r:id="rId55"/>
      <p:bold r:id="rId56"/>
      <p:italic r:id="rId57"/>
      <p:boldItalic r:id="rId58"/>
    </p:embeddedFont>
    <p:embeddedFont>
      <p:font typeface="Comic Sans MS" panose="030F0902030302020204" pitchFamily="66" charset="0"/>
      <p:regular r:id="rId59"/>
      <p:bold r:id="rId60"/>
      <p:italic r:id="rId61"/>
      <p:boldItalic r:id="rId62"/>
    </p:embeddedFont>
    <p:embeddedFont>
      <p:font typeface="Open Sans" panose="020B0606030504020204" pitchFamily="34" charset="0"/>
      <p:regular r:id="rId63"/>
      <p:bold r:id="rId64"/>
      <p:italic r:id="rId65"/>
      <p:boldItalic r:id="rId66"/>
    </p:embeddedFont>
    <p:embeddedFont>
      <p:font typeface="Tahoma" panose="020B0604030504040204" pitchFamily="34" charset="0"/>
      <p:regular r:id="rId67"/>
      <p:bold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9" roundtripDataSignature="AMtx7mhiiDbsf+zBaC6z0SapyusQK3tzr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BD55FA-89F7-486B-8906-28A7DAC0395C}" v="66" dt="2023-10-12T22:08:12.7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69925" autoAdjust="0"/>
  </p:normalViewPr>
  <p:slideViewPr>
    <p:cSldViewPr snapToGrid="0">
      <p:cViewPr varScale="1">
        <p:scale>
          <a:sx n="78" d="100"/>
          <a:sy n="78" d="100"/>
        </p:scale>
        <p:origin x="1856" y="176"/>
      </p:cViewPr>
      <p:guideLst/>
    </p:cSldViewPr>
  </p:slideViewPr>
  <p:notesTextViewPr>
    <p:cViewPr>
      <p:scale>
        <a:sx n="3" d="2"/>
        <a:sy n="3" d="2"/>
      </p:scale>
      <p:origin x="0" y="0"/>
    </p:cViewPr>
  </p:notesTextViewPr>
  <p:sorterViewPr>
    <p:cViewPr>
      <p:scale>
        <a:sx n="120" d="100"/>
        <a:sy n="120" d="100"/>
      </p:scale>
      <p:origin x="0" y="-981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3.fntdata"/><Relationship Id="rId68" Type="http://schemas.openxmlformats.org/officeDocument/2006/relationships/font" Target="fonts/font18.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microsoft.com/office/2015/10/relationships/revisionInfo" Target="revisionInfo.xml"/><Relationship Id="rId5" Type="http://schemas.openxmlformats.org/officeDocument/2006/relationships/slide" Target="slides/slide3.xml"/><Relationship Id="rId61" Type="http://schemas.openxmlformats.org/officeDocument/2006/relationships/font" Target="fonts/font11.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6.fntdata"/><Relationship Id="rId64" Type="http://schemas.openxmlformats.org/officeDocument/2006/relationships/font" Target="fonts/font14.fntdata"/><Relationship Id="rId69" Type="http://customschemas.google.com/relationships/presentationmetadata" Target="metadata"/><Relationship Id="rId8" Type="http://schemas.openxmlformats.org/officeDocument/2006/relationships/slide" Target="slides/slide6.xml"/><Relationship Id="rId51" Type="http://schemas.openxmlformats.org/officeDocument/2006/relationships/font" Target="fonts/font1.fntdata"/><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7.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notesMaster" Target="notesMasters/notesMaster1.xml"/><Relationship Id="rId55" Type="http://schemas.openxmlformats.org/officeDocument/2006/relationships/font" Target="fonts/font5.fntdata"/><Relationship Id="rId7" Type="http://schemas.openxmlformats.org/officeDocument/2006/relationships/slide" Target="slides/slide5.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A11299-AF5A-433A-9AC0-F4A0FE6F82AE}"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C7DDFA99-4DF7-462E-9A95-98CFC54EFF39}">
      <dgm:prSet/>
      <dgm:spPr/>
      <dgm:t>
        <a:bodyPr/>
        <a:lstStyle/>
        <a:p>
          <a:r>
            <a:rPr lang="en-US" b="1" dirty="0"/>
            <a:t>Consider telehealth </a:t>
          </a:r>
        </a:p>
      </dgm:t>
    </dgm:pt>
    <dgm:pt modelId="{4341BE4D-270A-4F1C-847A-3CDA3D87E41F}" type="parTrans" cxnId="{2328F30D-2DCE-4EA2-B9B8-5CBB2A43CAB3}">
      <dgm:prSet/>
      <dgm:spPr/>
      <dgm:t>
        <a:bodyPr/>
        <a:lstStyle/>
        <a:p>
          <a:endParaRPr lang="en-US" b="1"/>
        </a:p>
      </dgm:t>
    </dgm:pt>
    <dgm:pt modelId="{7946F5AB-79BD-4802-801D-58376D6488D9}" type="sibTrans" cxnId="{2328F30D-2DCE-4EA2-B9B8-5CBB2A43CAB3}">
      <dgm:prSet/>
      <dgm:spPr/>
      <dgm:t>
        <a:bodyPr/>
        <a:lstStyle/>
        <a:p>
          <a:endParaRPr lang="en-US" b="1"/>
        </a:p>
      </dgm:t>
    </dgm:pt>
    <dgm:pt modelId="{2B378575-8D87-4FCF-BD5C-E454CF20AD2F}">
      <dgm:prSet/>
      <dgm:spPr/>
      <dgm:t>
        <a:bodyPr/>
        <a:lstStyle/>
        <a:p>
          <a:r>
            <a:rPr lang="en-US" b="1"/>
            <a:t>Last visit of the day</a:t>
          </a:r>
        </a:p>
      </dgm:t>
    </dgm:pt>
    <dgm:pt modelId="{8854016B-F6ED-46A2-A9D1-5DB5A3814441}" type="parTrans" cxnId="{72EA2CFB-FB7E-4032-8179-B4B44E432D4E}">
      <dgm:prSet/>
      <dgm:spPr/>
      <dgm:t>
        <a:bodyPr/>
        <a:lstStyle/>
        <a:p>
          <a:endParaRPr lang="en-US" b="1"/>
        </a:p>
      </dgm:t>
    </dgm:pt>
    <dgm:pt modelId="{09DB4DCF-453B-4BB4-B4C5-21C26AEDFBAB}" type="sibTrans" cxnId="{72EA2CFB-FB7E-4032-8179-B4B44E432D4E}">
      <dgm:prSet/>
      <dgm:spPr/>
      <dgm:t>
        <a:bodyPr/>
        <a:lstStyle/>
        <a:p>
          <a:endParaRPr lang="en-US" b="1"/>
        </a:p>
      </dgm:t>
    </dgm:pt>
    <dgm:pt modelId="{5ECA8852-43E0-4372-8BE6-FA6A0A93B632}">
      <dgm:prSet/>
      <dgm:spPr/>
      <dgm:t>
        <a:bodyPr/>
        <a:lstStyle/>
        <a:p>
          <a:r>
            <a:rPr lang="en-US" b="1" dirty="0"/>
            <a:t>Alternate entrance</a:t>
          </a:r>
        </a:p>
      </dgm:t>
    </dgm:pt>
    <dgm:pt modelId="{01E33A04-6343-4E4D-9D84-A781898F9D77}" type="parTrans" cxnId="{AEAEF36D-7246-43FD-95A5-46967F5B23D1}">
      <dgm:prSet/>
      <dgm:spPr/>
      <dgm:t>
        <a:bodyPr/>
        <a:lstStyle/>
        <a:p>
          <a:endParaRPr lang="en-US" b="1"/>
        </a:p>
      </dgm:t>
    </dgm:pt>
    <dgm:pt modelId="{538F5B3A-0FE7-4629-8818-399BD198956C}" type="sibTrans" cxnId="{AEAEF36D-7246-43FD-95A5-46967F5B23D1}">
      <dgm:prSet/>
      <dgm:spPr/>
      <dgm:t>
        <a:bodyPr/>
        <a:lstStyle/>
        <a:p>
          <a:endParaRPr lang="en-US" b="1"/>
        </a:p>
      </dgm:t>
    </dgm:pt>
    <dgm:pt modelId="{0DF21869-CB2B-4E9D-8C59-CD5A2C627DFA}">
      <dgm:prSet/>
      <dgm:spPr/>
      <dgm:t>
        <a:bodyPr/>
        <a:lstStyle/>
        <a:p>
          <a:r>
            <a:rPr lang="en-US" b="1"/>
            <a:t>Child/family mask</a:t>
          </a:r>
        </a:p>
      </dgm:t>
    </dgm:pt>
    <dgm:pt modelId="{9CA06116-8BC5-49EC-9D91-E447D07E69FE}" type="parTrans" cxnId="{AD989918-1F84-4ABF-9CA7-5D32E7D5EF61}">
      <dgm:prSet/>
      <dgm:spPr/>
      <dgm:t>
        <a:bodyPr/>
        <a:lstStyle/>
        <a:p>
          <a:endParaRPr lang="en-US" b="1"/>
        </a:p>
      </dgm:t>
    </dgm:pt>
    <dgm:pt modelId="{27B4B85D-2570-4DF4-B922-82BCD522B58B}" type="sibTrans" cxnId="{AD989918-1F84-4ABF-9CA7-5D32E7D5EF61}">
      <dgm:prSet/>
      <dgm:spPr/>
      <dgm:t>
        <a:bodyPr/>
        <a:lstStyle/>
        <a:p>
          <a:endParaRPr lang="en-US" b="1"/>
        </a:p>
      </dgm:t>
    </dgm:pt>
    <dgm:pt modelId="{0E38D67D-F368-48D0-B9E7-5B51315C8C97}">
      <dgm:prSet/>
      <dgm:spPr/>
      <dgm:t>
        <a:bodyPr/>
        <a:lstStyle/>
        <a:p>
          <a:r>
            <a:rPr lang="en-US" b="1" dirty="0"/>
            <a:t>Staff mask +PPE</a:t>
          </a:r>
        </a:p>
      </dgm:t>
    </dgm:pt>
    <dgm:pt modelId="{3F75567D-E8F6-4F6B-BAA6-5C10D360E3E5}" type="parTrans" cxnId="{2EFB76FF-2A39-46DA-9A77-504E90E77268}">
      <dgm:prSet/>
      <dgm:spPr/>
      <dgm:t>
        <a:bodyPr/>
        <a:lstStyle/>
        <a:p>
          <a:endParaRPr lang="en-US" b="1"/>
        </a:p>
      </dgm:t>
    </dgm:pt>
    <dgm:pt modelId="{C22ADE78-8E28-4213-8DDE-33C929749AFA}" type="sibTrans" cxnId="{2EFB76FF-2A39-46DA-9A77-504E90E77268}">
      <dgm:prSet/>
      <dgm:spPr/>
      <dgm:t>
        <a:bodyPr/>
        <a:lstStyle/>
        <a:p>
          <a:endParaRPr lang="en-US" b="1"/>
        </a:p>
      </dgm:t>
    </dgm:pt>
    <dgm:pt modelId="{77A7F37C-95BB-41AD-BB87-783A3F84FCD2}">
      <dgm:prSet/>
      <dgm:spPr/>
      <dgm:t>
        <a:bodyPr/>
        <a:lstStyle/>
        <a:p>
          <a:r>
            <a:rPr lang="en-US" b="1" dirty="0"/>
            <a:t>Clean room with bleach after</a:t>
          </a:r>
        </a:p>
      </dgm:t>
    </dgm:pt>
    <dgm:pt modelId="{F0051870-FA72-42B2-9B8C-EDABB386B988}" type="parTrans" cxnId="{EFEF7544-54CC-4C32-B792-E7960011CE99}">
      <dgm:prSet/>
      <dgm:spPr/>
      <dgm:t>
        <a:bodyPr/>
        <a:lstStyle/>
        <a:p>
          <a:endParaRPr lang="en-US" b="1"/>
        </a:p>
      </dgm:t>
    </dgm:pt>
    <dgm:pt modelId="{C125FC37-B44E-4958-9C1D-67E31B1DF189}" type="sibTrans" cxnId="{EFEF7544-54CC-4C32-B792-E7960011CE99}">
      <dgm:prSet/>
      <dgm:spPr/>
      <dgm:t>
        <a:bodyPr/>
        <a:lstStyle/>
        <a:p>
          <a:endParaRPr lang="en-US" b="1"/>
        </a:p>
      </dgm:t>
    </dgm:pt>
    <dgm:pt modelId="{04486B86-F449-4709-A9AF-0FC41D9016A4}">
      <dgm:prSet/>
      <dgm:spPr/>
      <dgm:t>
        <a:bodyPr/>
        <a:lstStyle/>
        <a:p>
          <a:r>
            <a:rPr lang="en-US" b="1"/>
            <a:t>Monitor team for symptoms</a:t>
          </a:r>
        </a:p>
      </dgm:t>
    </dgm:pt>
    <dgm:pt modelId="{68B1976B-5184-4FD5-9600-CAB02C371DFB}" type="parTrans" cxnId="{BE848B20-65B6-4955-9B43-FECBA01924D6}">
      <dgm:prSet/>
      <dgm:spPr/>
      <dgm:t>
        <a:bodyPr/>
        <a:lstStyle/>
        <a:p>
          <a:endParaRPr lang="en-US" b="1"/>
        </a:p>
      </dgm:t>
    </dgm:pt>
    <dgm:pt modelId="{5EC7D6C6-A85B-4CA5-8FD9-63A9DC5929CE}" type="sibTrans" cxnId="{BE848B20-65B6-4955-9B43-FECBA01924D6}">
      <dgm:prSet/>
      <dgm:spPr/>
      <dgm:t>
        <a:bodyPr/>
        <a:lstStyle/>
        <a:p>
          <a:endParaRPr lang="en-US" b="1"/>
        </a:p>
      </dgm:t>
    </dgm:pt>
    <dgm:pt modelId="{AC9B9FB0-06AA-470A-B731-04FD20A798FF}">
      <dgm:prSet/>
      <dgm:spPr/>
      <dgm:t>
        <a:bodyPr/>
        <a:lstStyle/>
        <a:p>
          <a:endParaRPr lang="en-US" b="1" dirty="0"/>
        </a:p>
      </dgm:t>
    </dgm:pt>
    <dgm:pt modelId="{784DDD78-3631-4370-861B-64BBA4FDD509}" type="parTrans" cxnId="{C2727FAD-2702-4D87-B3EE-2365A3A87EF2}">
      <dgm:prSet/>
      <dgm:spPr/>
      <dgm:t>
        <a:bodyPr/>
        <a:lstStyle/>
        <a:p>
          <a:endParaRPr lang="en-US" b="1"/>
        </a:p>
      </dgm:t>
    </dgm:pt>
    <dgm:pt modelId="{EBA1D003-E76D-4A72-BD09-CE31EE4C9BE0}" type="sibTrans" cxnId="{C2727FAD-2702-4D87-B3EE-2365A3A87EF2}">
      <dgm:prSet/>
      <dgm:spPr/>
      <dgm:t>
        <a:bodyPr/>
        <a:lstStyle/>
        <a:p>
          <a:endParaRPr lang="en-US" b="1"/>
        </a:p>
      </dgm:t>
    </dgm:pt>
    <dgm:pt modelId="{B06ECF30-60FE-4FB1-B367-0C4072F2E54B}" type="pres">
      <dgm:prSet presAssocID="{4DA11299-AF5A-433A-9AC0-F4A0FE6F82AE}" presName="vert0" presStyleCnt="0">
        <dgm:presLayoutVars>
          <dgm:dir/>
          <dgm:animOne val="branch"/>
          <dgm:animLvl val="lvl"/>
        </dgm:presLayoutVars>
      </dgm:prSet>
      <dgm:spPr/>
    </dgm:pt>
    <dgm:pt modelId="{E70BBD40-DB10-4284-B52C-74B7EA681F7F}" type="pres">
      <dgm:prSet presAssocID="{C7DDFA99-4DF7-462E-9A95-98CFC54EFF39}" presName="thickLine" presStyleLbl="alignNode1" presStyleIdx="0" presStyleCnt="8"/>
      <dgm:spPr/>
    </dgm:pt>
    <dgm:pt modelId="{7C05FBE4-2103-493B-A59B-32A9EEB7A62C}" type="pres">
      <dgm:prSet presAssocID="{C7DDFA99-4DF7-462E-9A95-98CFC54EFF39}" presName="horz1" presStyleCnt="0"/>
      <dgm:spPr/>
    </dgm:pt>
    <dgm:pt modelId="{D0388048-3450-4F28-A1E1-8035EEC75B34}" type="pres">
      <dgm:prSet presAssocID="{C7DDFA99-4DF7-462E-9A95-98CFC54EFF39}" presName="tx1" presStyleLbl="revTx" presStyleIdx="0" presStyleCnt="8"/>
      <dgm:spPr/>
    </dgm:pt>
    <dgm:pt modelId="{1636CFD9-D9AC-433A-B5A8-BE84176EEDD1}" type="pres">
      <dgm:prSet presAssocID="{C7DDFA99-4DF7-462E-9A95-98CFC54EFF39}" presName="vert1" presStyleCnt="0"/>
      <dgm:spPr/>
    </dgm:pt>
    <dgm:pt modelId="{A78BD8B6-A85E-411B-A079-8E9FB5BABC17}" type="pres">
      <dgm:prSet presAssocID="{2B378575-8D87-4FCF-BD5C-E454CF20AD2F}" presName="thickLine" presStyleLbl="alignNode1" presStyleIdx="1" presStyleCnt="8"/>
      <dgm:spPr/>
    </dgm:pt>
    <dgm:pt modelId="{900448E0-E777-4F62-8A88-0FEAD33C62A7}" type="pres">
      <dgm:prSet presAssocID="{2B378575-8D87-4FCF-BD5C-E454CF20AD2F}" presName="horz1" presStyleCnt="0"/>
      <dgm:spPr/>
    </dgm:pt>
    <dgm:pt modelId="{FBE8A495-15A5-454B-A778-86B181AAE138}" type="pres">
      <dgm:prSet presAssocID="{2B378575-8D87-4FCF-BD5C-E454CF20AD2F}" presName="tx1" presStyleLbl="revTx" presStyleIdx="1" presStyleCnt="8"/>
      <dgm:spPr/>
    </dgm:pt>
    <dgm:pt modelId="{C4E57A41-C80F-4BDE-ABFC-9A9A807AFEAC}" type="pres">
      <dgm:prSet presAssocID="{2B378575-8D87-4FCF-BD5C-E454CF20AD2F}" presName="vert1" presStyleCnt="0"/>
      <dgm:spPr/>
    </dgm:pt>
    <dgm:pt modelId="{7053F4CA-CB86-445E-BA6C-9C05A0EB7F70}" type="pres">
      <dgm:prSet presAssocID="{5ECA8852-43E0-4372-8BE6-FA6A0A93B632}" presName="thickLine" presStyleLbl="alignNode1" presStyleIdx="2" presStyleCnt="8"/>
      <dgm:spPr/>
    </dgm:pt>
    <dgm:pt modelId="{8EDFEC63-F284-4F96-B60E-DF1BBC428CA3}" type="pres">
      <dgm:prSet presAssocID="{5ECA8852-43E0-4372-8BE6-FA6A0A93B632}" presName="horz1" presStyleCnt="0"/>
      <dgm:spPr/>
    </dgm:pt>
    <dgm:pt modelId="{AADD31FD-7C08-48B4-942D-A18C00DAF521}" type="pres">
      <dgm:prSet presAssocID="{5ECA8852-43E0-4372-8BE6-FA6A0A93B632}" presName="tx1" presStyleLbl="revTx" presStyleIdx="2" presStyleCnt="8"/>
      <dgm:spPr/>
    </dgm:pt>
    <dgm:pt modelId="{66A33FB0-C584-476E-9157-D1E63A09E300}" type="pres">
      <dgm:prSet presAssocID="{5ECA8852-43E0-4372-8BE6-FA6A0A93B632}" presName="vert1" presStyleCnt="0"/>
      <dgm:spPr/>
    </dgm:pt>
    <dgm:pt modelId="{16AAB507-0A30-47F1-A39A-6CAABFA0B398}" type="pres">
      <dgm:prSet presAssocID="{0DF21869-CB2B-4E9D-8C59-CD5A2C627DFA}" presName="thickLine" presStyleLbl="alignNode1" presStyleIdx="3" presStyleCnt="8"/>
      <dgm:spPr/>
    </dgm:pt>
    <dgm:pt modelId="{7897D7E5-F5D9-4A16-BFDF-2717FFD871FE}" type="pres">
      <dgm:prSet presAssocID="{0DF21869-CB2B-4E9D-8C59-CD5A2C627DFA}" presName="horz1" presStyleCnt="0"/>
      <dgm:spPr/>
    </dgm:pt>
    <dgm:pt modelId="{ACF075FC-8CB7-416A-9CC7-2AFCF04AE56A}" type="pres">
      <dgm:prSet presAssocID="{0DF21869-CB2B-4E9D-8C59-CD5A2C627DFA}" presName="tx1" presStyleLbl="revTx" presStyleIdx="3" presStyleCnt="8"/>
      <dgm:spPr/>
    </dgm:pt>
    <dgm:pt modelId="{BCE3FFC9-57D1-4F2B-A41D-B5D2D6F570DD}" type="pres">
      <dgm:prSet presAssocID="{0DF21869-CB2B-4E9D-8C59-CD5A2C627DFA}" presName="vert1" presStyleCnt="0"/>
      <dgm:spPr/>
    </dgm:pt>
    <dgm:pt modelId="{7ABB091E-16E0-4A59-AD7E-1537C63D849D}" type="pres">
      <dgm:prSet presAssocID="{0E38D67D-F368-48D0-B9E7-5B51315C8C97}" presName="thickLine" presStyleLbl="alignNode1" presStyleIdx="4" presStyleCnt="8"/>
      <dgm:spPr/>
    </dgm:pt>
    <dgm:pt modelId="{6728D62C-D1BE-4321-96AD-AB7EA9FC3C59}" type="pres">
      <dgm:prSet presAssocID="{0E38D67D-F368-48D0-B9E7-5B51315C8C97}" presName="horz1" presStyleCnt="0"/>
      <dgm:spPr/>
    </dgm:pt>
    <dgm:pt modelId="{0AB57D2A-5E48-4EF4-A4B8-E525C211885B}" type="pres">
      <dgm:prSet presAssocID="{0E38D67D-F368-48D0-B9E7-5B51315C8C97}" presName="tx1" presStyleLbl="revTx" presStyleIdx="4" presStyleCnt="8"/>
      <dgm:spPr/>
    </dgm:pt>
    <dgm:pt modelId="{09306A4E-3C5B-4B42-84B2-3E2E8FF0222B}" type="pres">
      <dgm:prSet presAssocID="{0E38D67D-F368-48D0-B9E7-5B51315C8C97}" presName="vert1" presStyleCnt="0"/>
      <dgm:spPr/>
    </dgm:pt>
    <dgm:pt modelId="{CBC9DA17-42A4-4CF4-89AA-D35464E97E52}" type="pres">
      <dgm:prSet presAssocID="{77A7F37C-95BB-41AD-BB87-783A3F84FCD2}" presName="thickLine" presStyleLbl="alignNode1" presStyleIdx="5" presStyleCnt="8"/>
      <dgm:spPr/>
    </dgm:pt>
    <dgm:pt modelId="{42ED32C0-EDC1-4ED4-B795-651960BA6030}" type="pres">
      <dgm:prSet presAssocID="{77A7F37C-95BB-41AD-BB87-783A3F84FCD2}" presName="horz1" presStyleCnt="0"/>
      <dgm:spPr/>
    </dgm:pt>
    <dgm:pt modelId="{37367657-388D-4B18-9BA2-589D35AAB2A7}" type="pres">
      <dgm:prSet presAssocID="{77A7F37C-95BB-41AD-BB87-783A3F84FCD2}" presName="tx1" presStyleLbl="revTx" presStyleIdx="5" presStyleCnt="8"/>
      <dgm:spPr/>
    </dgm:pt>
    <dgm:pt modelId="{21FEB1AD-EAD3-4F74-B545-C5FC483AF82B}" type="pres">
      <dgm:prSet presAssocID="{77A7F37C-95BB-41AD-BB87-783A3F84FCD2}" presName="vert1" presStyleCnt="0"/>
      <dgm:spPr/>
    </dgm:pt>
    <dgm:pt modelId="{BB9C7076-65FB-4DC5-B5F6-9170FC1D7AC2}" type="pres">
      <dgm:prSet presAssocID="{04486B86-F449-4709-A9AF-0FC41D9016A4}" presName="thickLine" presStyleLbl="alignNode1" presStyleIdx="6" presStyleCnt="8"/>
      <dgm:spPr/>
    </dgm:pt>
    <dgm:pt modelId="{5EC4909A-E1F6-44D2-A3F6-951DD9617973}" type="pres">
      <dgm:prSet presAssocID="{04486B86-F449-4709-A9AF-0FC41D9016A4}" presName="horz1" presStyleCnt="0"/>
      <dgm:spPr/>
    </dgm:pt>
    <dgm:pt modelId="{C2B218F4-9027-48B0-89A6-DA471879E829}" type="pres">
      <dgm:prSet presAssocID="{04486B86-F449-4709-A9AF-0FC41D9016A4}" presName="tx1" presStyleLbl="revTx" presStyleIdx="6" presStyleCnt="8"/>
      <dgm:spPr/>
    </dgm:pt>
    <dgm:pt modelId="{01C169A4-E552-4021-A2C2-6AAB8FC8CF59}" type="pres">
      <dgm:prSet presAssocID="{04486B86-F449-4709-A9AF-0FC41D9016A4}" presName="vert1" presStyleCnt="0"/>
      <dgm:spPr/>
    </dgm:pt>
    <dgm:pt modelId="{FEF34351-33C9-4771-ABE1-35EACBFBE742}" type="pres">
      <dgm:prSet presAssocID="{AC9B9FB0-06AA-470A-B731-04FD20A798FF}" presName="thickLine" presStyleLbl="alignNode1" presStyleIdx="7" presStyleCnt="8"/>
      <dgm:spPr/>
    </dgm:pt>
    <dgm:pt modelId="{0E8750E6-FCDA-4089-9D58-DF1CFD89D148}" type="pres">
      <dgm:prSet presAssocID="{AC9B9FB0-06AA-470A-B731-04FD20A798FF}" presName="horz1" presStyleCnt="0"/>
      <dgm:spPr/>
    </dgm:pt>
    <dgm:pt modelId="{98DFF9A6-0474-4207-A343-FE6E44F25DDF}" type="pres">
      <dgm:prSet presAssocID="{AC9B9FB0-06AA-470A-B731-04FD20A798FF}" presName="tx1" presStyleLbl="revTx" presStyleIdx="7" presStyleCnt="8"/>
      <dgm:spPr/>
    </dgm:pt>
    <dgm:pt modelId="{3C24E618-782D-4FE5-A20B-C0E899053793}" type="pres">
      <dgm:prSet presAssocID="{AC9B9FB0-06AA-470A-B731-04FD20A798FF}" presName="vert1" presStyleCnt="0"/>
      <dgm:spPr/>
    </dgm:pt>
  </dgm:ptLst>
  <dgm:cxnLst>
    <dgm:cxn modelId="{347DF305-50B2-4E3F-AD41-F85AC41B6C8F}" type="presOf" srcId="{0DF21869-CB2B-4E9D-8C59-CD5A2C627DFA}" destId="{ACF075FC-8CB7-416A-9CC7-2AFCF04AE56A}" srcOrd="0" destOrd="0" presId="urn:microsoft.com/office/officeart/2008/layout/LinedList"/>
    <dgm:cxn modelId="{2328F30D-2DCE-4EA2-B9B8-5CBB2A43CAB3}" srcId="{4DA11299-AF5A-433A-9AC0-F4A0FE6F82AE}" destId="{C7DDFA99-4DF7-462E-9A95-98CFC54EFF39}" srcOrd="0" destOrd="0" parTransId="{4341BE4D-270A-4F1C-847A-3CDA3D87E41F}" sibTransId="{7946F5AB-79BD-4802-801D-58376D6488D9}"/>
    <dgm:cxn modelId="{AD989918-1F84-4ABF-9CA7-5D32E7D5EF61}" srcId="{4DA11299-AF5A-433A-9AC0-F4A0FE6F82AE}" destId="{0DF21869-CB2B-4E9D-8C59-CD5A2C627DFA}" srcOrd="3" destOrd="0" parTransId="{9CA06116-8BC5-49EC-9D91-E447D07E69FE}" sibTransId="{27B4B85D-2570-4DF4-B922-82BCD522B58B}"/>
    <dgm:cxn modelId="{BE848B20-65B6-4955-9B43-FECBA01924D6}" srcId="{4DA11299-AF5A-433A-9AC0-F4A0FE6F82AE}" destId="{04486B86-F449-4709-A9AF-0FC41D9016A4}" srcOrd="6" destOrd="0" parTransId="{68B1976B-5184-4FD5-9600-CAB02C371DFB}" sibTransId="{5EC7D6C6-A85B-4CA5-8FD9-63A9DC5929CE}"/>
    <dgm:cxn modelId="{EFEF7544-54CC-4C32-B792-E7960011CE99}" srcId="{4DA11299-AF5A-433A-9AC0-F4A0FE6F82AE}" destId="{77A7F37C-95BB-41AD-BB87-783A3F84FCD2}" srcOrd="5" destOrd="0" parTransId="{F0051870-FA72-42B2-9B8C-EDABB386B988}" sibTransId="{C125FC37-B44E-4958-9C1D-67E31B1DF189}"/>
    <dgm:cxn modelId="{FC5C1D4B-3EDB-4C4C-8635-5F2D2A47BFA0}" type="presOf" srcId="{5ECA8852-43E0-4372-8BE6-FA6A0A93B632}" destId="{AADD31FD-7C08-48B4-942D-A18C00DAF521}" srcOrd="0" destOrd="0" presId="urn:microsoft.com/office/officeart/2008/layout/LinedList"/>
    <dgm:cxn modelId="{AEAEF36D-7246-43FD-95A5-46967F5B23D1}" srcId="{4DA11299-AF5A-433A-9AC0-F4A0FE6F82AE}" destId="{5ECA8852-43E0-4372-8BE6-FA6A0A93B632}" srcOrd="2" destOrd="0" parTransId="{01E33A04-6343-4E4D-9D84-A781898F9D77}" sibTransId="{538F5B3A-0FE7-4629-8818-399BD198956C}"/>
    <dgm:cxn modelId="{FB9A358E-1602-423B-B2B8-F82BB05AC965}" type="presOf" srcId="{C7DDFA99-4DF7-462E-9A95-98CFC54EFF39}" destId="{D0388048-3450-4F28-A1E1-8035EEC75B34}" srcOrd="0" destOrd="0" presId="urn:microsoft.com/office/officeart/2008/layout/LinedList"/>
    <dgm:cxn modelId="{077AB791-BAD5-4982-B8B7-1B0A43C3B687}" type="presOf" srcId="{04486B86-F449-4709-A9AF-0FC41D9016A4}" destId="{C2B218F4-9027-48B0-89A6-DA471879E829}" srcOrd="0" destOrd="0" presId="urn:microsoft.com/office/officeart/2008/layout/LinedList"/>
    <dgm:cxn modelId="{FF22B799-2164-411A-A001-A266E22DCAFD}" type="presOf" srcId="{0E38D67D-F368-48D0-B9E7-5B51315C8C97}" destId="{0AB57D2A-5E48-4EF4-A4B8-E525C211885B}" srcOrd="0" destOrd="0" presId="urn:microsoft.com/office/officeart/2008/layout/LinedList"/>
    <dgm:cxn modelId="{C2727FAD-2702-4D87-B3EE-2365A3A87EF2}" srcId="{4DA11299-AF5A-433A-9AC0-F4A0FE6F82AE}" destId="{AC9B9FB0-06AA-470A-B731-04FD20A798FF}" srcOrd="7" destOrd="0" parTransId="{784DDD78-3631-4370-861B-64BBA4FDD509}" sibTransId="{EBA1D003-E76D-4A72-BD09-CE31EE4C9BE0}"/>
    <dgm:cxn modelId="{158302AE-2231-46B4-AA59-FF51C7032578}" type="presOf" srcId="{2B378575-8D87-4FCF-BD5C-E454CF20AD2F}" destId="{FBE8A495-15A5-454B-A778-86B181AAE138}" srcOrd="0" destOrd="0" presId="urn:microsoft.com/office/officeart/2008/layout/LinedList"/>
    <dgm:cxn modelId="{BFF6D1C5-83B1-4244-AB42-E68C337A25A6}" type="presOf" srcId="{4DA11299-AF5A-433A-9AC0-F4A0FE6F82AE}" destId="{B06ECF30-60FE-4FB1-B367-0C4072F2E54B}" srcOrd="0" destOrd="0" presId="urn:microsoft.com/office/officeart/2008/layout/LinedList"/>
    <dgm:cxn modelId="{AC918ACA-1B71-4C2E-8686-8CEE6AD98437}" type="presOf" srcId="{AC9B9FB0-06AA-470A-B731-04FD20A798FF}" destId="{98DFF9A6-0474-4207-A343-FE6E44F25DDF}" srcOrd="0" destOrd="0" presId="urn:microsoft.com/office/officeart/2008/layout/LinedList"/>
    <dgm:cxn modelId="{3DF4E6F1-68EA-4215-BE6B-86A3A3B1028B}" type="presOf" srcId="{77A7F37C-95BB-41AD-BB87-783A3F84FCD2}" destId="{37367657-388D-4B18-9BA2-589D35AAB2A7}" srcOrd="0" destOrd="0" presId="urn:microsoft.com/office/officeart/2008/layout/LinedList"/>
    <dgm:cxn modelId="{72EA2CFB-FB7E-4032-8179-B4B44E432D4E}" srcId="{4DA11299-AF5A-433A-9AC0-F4A0FE6F82AE}" destId="{2B378575-8D87-4FCF-BD5C-E454CF20AD2F}" srcOrd="1" destOrd="0" parTransId="{8854016B-F6ED-46A2-A9D1-5DB5A3814441}" sibTransId="{09DB4DCF-453B-4BB4-B4C5-21C26AEDFBAB}"/>
    <dgm:cxn modelId="{2EFB76FF-2A39-46DA-9A77-504E90E77268}" srcId="{4DA11299-AF5A-433A-9AC0-F4A0FE6F82AE}" destId="{0E38D67D-F368-48D0-B9E7-5B51315C8C97}" srcOrd="4" destOrd="0" parTransId="{3F75567D-E8F6-4F6B-BAA6-5C10D360E3E5}" sibTransId="{C22ADE78-8E28-4213-8DDE-33C929749AFA}"/>
    <dgm:cxn modelId="{774F2CA7-6088-429A-919D-634ABFA2234B}" type="presParOf" srcId="{B06ECF30-60FE-4FB1-B367-0C4072F2E54B}" destId="{E70BBD40-DB10-4284-B52C-74B7EA681F7F}" srcOrd="0" destOrd="0" presId="urn:microsoft.com/office/officeart/2008/layout/LinedList"/>
    <dgm:cxn modelId="{9CA660EC-84C6-43D8-8378-C487B9E1F44C}" type="presParOf" srcId="{B06ECF30-60FE-4FB1-B367-0C4072F2E54B}" destId="{7C05FBE4-2103-493B-A59B-32A9EEB7A62C}" srcOrd="1" destOrd="0" presId="urn:microsoft.com/office/officeart/2008/layout/LinedList"/>
    <dgm:cxn modelId="{4462B125-59FE-46F5-864A-727A9D1FD890}" type="presParOf" srcId="{7C05FBE4-2103-493B-A59B-32A9EEB7A62C}" destId="{D0388048-3450-4F28-A1E1-8035EEC75B34}" srcOrd="0" destOrd="0" presId="urn:microsoft.com/office/officeart/2008/layout/LinedList"/>
    <dgm:cxn modelId="{59A0AE1B-2855-436F-BF08-54E1D5E41C32}" type="presParOf" srcId="{7C05FBE4-2103-493B-A59B-32A9EEB7A62C}" destId="{1636CFD9-D9AC-433A-B5A8-BE84176EEDD1}" srcOrd="1" destOrd="0" presId="urn:microsoft.com/office/officeart/2008/layout/LinedList"/>
    <dgm:cxn modelId="{1EC9F73B-B8FC-4440-8CA7-D354C9957767}" type="presParOf" srcId="{B06ECF30-60FE-4FB1-B367-0C4072F2E54B}" destId="{A78BD8B6-A85E-411B-A079-8E9FB5BABC17}" srcOrd="2" destOrd="0" presId="urn:microsoft.com/office/officeart/2008/layout/LinedList"/>
    <dgm:cxn modelId="{33622CE6-4372-4DCB-ADBF-D955059C37A7}" type="presParOf" srcId="{B06ECF30-60FE-4FB1-B367-0C4072F2E54B}" destId="{900448E0-E777-4F62-8A88-0FEAD33C62A7}" srcOrd="3" destOrd="0" presId="urn:microsoft.com/office/officeart/2008/layout/LinedList"/>
    <dgm:cxn modelId="{62F1EADD-9F10-4D89-9ABC-9857B9B3DB75}" type="presParOf" srcId="{900448E0-E777-4F62-8A88-0FEAD33C62A7}" destId="{FBE8A495-15A5-454B-A778-86B181AAE138}" srcOrd="0" destOrd="0" presId="urn:microsoft.com/office/officeart/2008/layout/LinedList"/>
    <dgm:cxn modelId="{1096723C-A68D-4ED0-AB7A-3BE02CEC7E07}" type="presParOf" srcId="{900448E0-E777-4F62-8A88-0FEAD33C62A7}" destId="{C4E57A41-C80F-4BDE-ABFC-9A9A807AFEAC}" srcOrd="1" destOrd="0" presId="urn:microsoft.com/office/officeart/2008/layout/LinedList"/>
    <dgm:cxn modelId="{44EEFF07-343F-4FF2-A9B1-652599EC247F}" type="presParOf" srcId="{B06ECF30-60FE-4FB1-B367-0C4072F2E54B}" destId="{7053F4CA-CB86-445E-BA6C-9C05A0EB7F70}" srcOrd="4" destOrd="0" presId="urn:microsoft.com/office/officeart/2008/layout/LinedList"/>
    <dgm:cxn modelId="{4C8D065B-5BD1-4B09-A36F-899D8C8F1D56}" type="presParOf" srcId="{B06ECF30-60FE-4FB1-B367-0C4072F2E54B}" destId="{8EDFEC63-F284-4F96-B60E-DF1BBC428CA3}" srcOrd="5" destOrd="0" presId="urn:microsoft.com/office/officeart/2008/layout/LinedList"/>
    <dgm:cxn modelId="{3C5C6D4A-FC2D-4115-B19C-8592ED8D55D6}" type="presParOf" srcId="{8EDFEC63-F284-4F96-B60E-DF1BBC428CA3}" destId="{AADD31FD-7C08-48B4-942D-A18C00DAF521}" srcOrd="0" destOrd="0" presId="urn:microsoft.com/office/officeart/2008/layout/LinedList"/>
    <dgm:cxn modelId="{14FCA5C5-A716-4C42-9BA9-74BC55AC3E87}" type="presParOf" srcId="{8EDFEC63-F284-4F96-B60E-DF1BBC428CA3}" destId="{66A33FB0-C584-476E-9157-D1E63A09E300}" srcOrd="1" destOrd="0" presId="urn:microsoft.com/office/officeart/2008/layout/LinedList"/>
    <dgm:cxn modelId="{F9578883-64CA-45E3-9AB7-25046FDB2863}" type="presParOf" srcId="{B06ECF30-60FE-4FB1-B367-0C4072F2E54B}" destId="{16AAB507-0A30-47F1-A39A-6CAABFA0B398}" srcOrd="6" destOrd="0" presId="urn:microsoft.com/office/officeart/2008/layout/LinedList"/>
    <dgm:cxn modelId="{FBDF845C-D120-4C4B-B6BB-BA5A4B5F393A}" type="presParOf" srcId="{B06ECF30-60FE-4FB1-B367-0C4072F2E54B}" destId="{7897D7E5-F5D9-4A16-BFDF-2717FFD871FE}" srcOrd="7" destOrd="0" presId="urn:microsoft.com/office/officeart/2008/layout/LinedList"/>
    <dgm:cxn modelId="{D8D057C7-D345-4D2C-B171-7D535B9D00BD}" type="presParOf" srcId="{7897D7E5-F5D9-4A16-BFDF-2717FFD871FE}" destId="{ACF075FC-8CB7-416A-9CC7-2AFCF04AE56A}" srcOrd="0" destOrd="0" presId="urn:microsoft.com/office/officeart/2008/layout/LinedList"/>
    <dgm:cxn modelId="{3D78CC88-F000-4DBC-B742-6EEB2B7095A4}" type="presParOf" srcId="{7897D7E5-F5D9-4A16-BFDF-2717FFD871FE}" destId="{BCE3FFC9-57D1-4F2B-A41D-B5D2D6F570DD}" srcOrd="1" destOrd="0" presId="urn:microsoft.com/office/officeart/2008/layout/LinedList"/>
    <dgm:cxn modelId="{100311A2-A625-45A7-8254-9F35EF32F118}" type="presParOf" srcId="{B06ECF30-60FE-4FB1-B367-0C4072F2E54B}" destId="{7ABB091E-16E0-4A59-AD7E-1537C63D849D}" srcOrd="8" destOrd="0" presId="urn:microsoft.com/office/officeart/2008/layout/LinedList"/>
    <dgm:cxn modelId="{0A0FFBFC-E85E-45B4-80C5-EDF5B314EDCA}" type="presParOf" srcId="{B06ECF30-60FE-4FB1-B367-0C4072F2E54B}" destId="{6728D62C-D1BE-4321-96AD-AB7EA9FC3C59}" srcOrd="9" destOrd="0" presId="urn:microsoft.com/office/officeart/2008/layout/LinedList"/>
    <dgm:cxn modelId="{81452EA8-1124-44CD-A9BD-33F3AD6C0A86}" type="presParOf" srcId="{6728D62C-D1BE-4321-96AD-AB7EA9FC3C59}" destId="{0AB57D2A-5E48-4EF4-A4B8-E525C211885B}" srcOrd="0" destOrd="0" presId="urn:microsoft.com/office/officeart/2008/layout/LinedList"/>
    <dgm:cxn modelId="{E9D52C45-9CFF-4635-9854-29DB6D5375D4}" type="presParOf" srcId="{6728D62C-D1BE-4321-96AD-AB7EA9FC3C59}" destId="{09306A4E-3C5B-4B42-84B2-3E2E8FF0222B}" srcOrd="1" destOrd="0" presId="urn:microsoft.com/office/officeart/2008/layout/LinedList"/>
    <dgm:cxn modelId="{A03AE855-D364-41A7-B8C1-17D2DE9A7623}" type="presParOf" srcId="{B06ECF30-60FE-4FB1-B367-0C4072F2E54B}" destId="{CBC9DA17-42A4-4CF4-89AA-D35464E97E52}" srcOrd="10" destOrd="0" presId="urn:microsoft.com/office/officeart/2008/layout/LinedList"/>
    <dgm:cxn modelId="{DD92EC37-0D22-414A-AC66-CE23389062B0}" type="presParOf" srcId="{B06ECF30-60FE-4FB1-B367-0C4072F2E54B}" destId="{42ED32C0-EDC1-4ED4-B795-651960BA6030}" srcOrd="11" destOrd="0" presId="urn:microsoft.com/office/officeart/2008/layout/LinedList"/>
    <dgm:cxn modelId="{7D441513-B94B-4C3F-A073-80A76BC89D91}" type="presParOf" srcId="{42ED32C0-EDC1-4ED4-B795-651960BA6030}" destId="{37367657-388D-4B18-9BA2-589D35AAB2A7}" srcOrd="0" destOrd="0" presId="urn:microsoft.com/office/officeart/2008/layout/LinedList"/>
    <dgm:cxn modelId="{4EBFED1D-4A46-4C77-8F27-FBF42E968337}" type="presParOf" srcId="{42ED32C0-EDC1-4ED4-B795-651960BA6030}" destId="{21FEB1AD-EAD3-4F74-B545-C5FC483AF82B}" srcOrd="1" destOrd="0" presId="urn:microsoft.com/office/officeart/2008/layout/LinedList"/>
    <dgm:cxn modelId="{D7F124E7-C1C2-4C5C-965D-FF6B092F1B44}" type="presParOf" srcId="{B06ECF30-60FE-4FB1-B367-0C4072F2E54B}" destId="{BB9C7076-65FB-4DC5-B5F6-9170FC1D7AC2}" srcOrd="12" destOrd="0" presId="urn:microsoft.com/office/officeart/2008/layout/LinedList"/>
    <dgm:cxn modelId="{84301518-B5FA-4A00-8B65-8B6D0069761C}" type="presParOf" srcId="{B06ECF30-60FE-4FB1-B367-0C4072F2E54B}" destId="{5EC4909A-E1F6-44D2-A3F6-951DD9617973}" srcOrd="13" destOrd="0" presId="urn:microsoft.com/office/officeart/2008/layout/LinedList"/>
    <dgm:cxn modelId="{6DCA98A3-2621-4993-BDFC-166B9B618A97}" type="presParOf" srcId="{5EC4909A-E1F6-44D2-A3F6-951DD9617973}" destId="{C2B218F4-9027-48B0-89A6-DA471879E829}" srcOrd="0" destOrd="0" presId="urn:microsoft.com/office/officeart/2008/layout/LinedList"/>
    <dgm:cxn modelId="{A510200C-F0CA-430E-AC26-6823A6D6170F}" type="presParOf" srcId="{5EC4909A-E1F6-44D2-A3F6-951DD9617973}" destId="{01C169A4-E552-4021-A2C2-6AAB8FC8CF59}" srcOrd="1" destOrd="0" presId="urn:microsoft.com/office/officeart/2008/layout/LinedList"/>
    <dgm:cxn modelId="{C5DA5C71-BC22-41E9-8FC1-401BB755E885}" type="presParOf" srcId="{B06ECF30-60FE-4FB1-B367-0C4072F2E54B}" destId="{FEF34351-33C9-4771-ABE1-35EACBFBE742}" srcOrd="14" destOrd="0" presId="urn:microsoft.com/office/officeart/2008/layout/LinedList"/>
    <dgm:cxn modelId="{45A393AB-2899-4859-BC37-D4FAA97ACF70}" type="presParOf" srcId="{B06ECF30-60FE-4FB1-B367-0C4072F2E54B}" destId="{0E8750E6-FCDA-4089-9D58-DF1CFD89D148}" srcOrd="15" destOrd="0" presId="urn:microsoft.com/office/officeart/2008/layout/LinedList"/>
    <dgm:cxn modelId="{B284BE24-E06C-4031-8F97-2EFBBC31C713}" type="presParOf" srcId="{0E8750E6-FCDA-4089-9D58-DF1CFD89D148}" destId="{98DFF9A6-0474-4207-A343-FE6E44F25DDF}" srcOrd="0" destOrd="0" presId="urn:microsoft.com/office/officeart/2008/layout/LinedList"/>
    <dgm:cxn modelId="{4AC354B6-4A7D-4ED1-B339-0A78C543FC22}" type="presParOf" srcId="{0E8750E6-FCDA-4089-9D58-DF1CFD89D148}" destId="{3C24E618-782D-4FE5-A20B-C0E899053793}"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D98033-E693-47B5-B05C-D280F791FD01}"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A9B1CA1A-819D-420C-B7C3-E51D202D2886}">
      <dgm:prSet custT="1"/>
      <dgm:spPr/>
      <dgm:t>
        <a:bodyPr/>
        <a:lstStyle/>
        <a:p>
          <a:r>
            <a:rPr lang="en-US" sz="2000" b="1" dirty="0"/>
            <a:t>Lice is not a barrier to staying in school</a:t>
          </a:r>
          <a:endParaRPr lang="en-US" sz="2000" dirty="0"/>
        </a:p>
      </dgm:t>
    </dgm:pt>
    <dgm:pt modelId="{2A021D3E-59BE-44FD-AAB7-28EEBF6FA275}" type="parTrans" cxnId="{5CA1A447-C05D-462B-B87B-BB5C6EBF5B69}">
      <dgm:prSet/>
      <dgm:spPr/>
      <dgm:t>
        <a:bodyPr/>
        <a:lstStyle/>
        <a:p>
          <a:endParaRPr lang="en-US" sz="2000"/>
        </a:p>
      </dgm:t>
    </dgm:pt>
    <dgm:pt modelId="{628E0139-55C5-47B9-A4E5-FDA97F5E7116}" type="sibTrans" cxnId="{5CA1A447-C05D-462B-B87B-BB5C6EBF5B69}">
      <dgm:prSet/>
      <dgm:spPr/>
      <dgm:t>
        <a:bodyPr/>
        <a:lstStyle/>
        <a:p>
          <a:endParaRPr lang="en-US" sz="2000"/>
        </a:p>
      </dgm:t>
    </dgm:pt>
    <dgm:pt modelId="{CE2FF825-106D-457A-8A0F-A92D32FC0182}">
      <dgm:prSet custT="1"/>
      <dgm:spPr/>
      <dgm:t>
        <a:bodyPr/>
        <a:lstStyle/>
        <a:p>
          <a:r>
            <a:rPr lang="en-US" sz="2000" b="1" dirty="0"/>
            <a:t>Use hats or hair ties (staff &amp;child)</a:t>
          </a:r>
          <a:endParaRPr lang="en-US" sz="2000" dirty="0"/>
        </a:p>
      </dgm:t>
    </dgm:pt>
    <dgm:pt modelId="{80A71CF9-5F71-40C9-A658-3ACCB7DDF0E7}" type="parTrans" cxnId="{F06677CF-6139-4162-831D-24995A527624}">
      <dgm:prSet/>
      <dgm:spPr/>
      <dgm:t>
        <a:bodyPr/>
        <a:lstStyle/>
        <a:p>
          <a:endParaRPr lang="en-US" sz="2000"/>
        </a:p>
      </dgm:t>
    </dgm:pt>
    <dgm:pt modelId="{DB6214D9-BCF8-474E-BCB1-C8FDA6394EAE}" type="sibTrans" cxnId="{F06677CF-6139-4162-831D-24995A527624}">
      <dgm:prSet/>
      <dgm:spPr/>
      <dgm:t>
        <a:bodyPr/>
        <a:lstStyle/>
        <a:p>
          <a:endParaRPr lang="en-US" sz="2000"/>
        </a:p>
      </dgm:t>
    </dgm:pt>
    <dgm:pt modelId="{32D92B1F-0D7C-440D-926E-1DB791D47942}">
      <dgm:prSet custT="1"/>
      <dgm:spPr/>
      <dgm:t>
        <a:bodyPr/>
        <a:lstStyle/>
        <a:p>
          <a:r>
            <a:rPr lang="en-US" sz="2000" b="1" dirty="0"/>
            <a:t>Use a magnifying glass</a:t>
          </a:r>
          <a:endParaRPr lang="en-US" sz="2000" dirty="0"/>
        </a:p>
      </dgm:t>
    </dgm:pt>
    <dgm:pt modelId="{6DB9C4B8-C939-4915-B04B-63CFA0DC924E}" type="parTrans" cxnId="{62088453-9478-48B1-96EF-DB7F6DD1AEAB}">
      <dgm:prSet/>
      <dgm:spPr/>
      <dgm:t>
        <a:bodyPr/>
        <a:lstStyle/>
        <a:p>
          <a:endParaRPr lang="en-US" sz="2000"/>
        </a:p>
      </dgm:t>
    </dgm:pt>
    <dgm:pt modelId="{8945A774-C659-4FCC-8E3D-1222C7AC241C}" type="sibTrans" cxnId="{62088453-9478-48B1-96EF-DB7F6DD1AEAB}">
      <dgm:prSet/>
      <dgm:spPr/>
      <dgm:t>
        <a:bodyPr/>
        <a:lstStyle/>
        <a:p>
          <a:endParaRPr lang="en-US" sz="2000"/>
        </a:p>
      </dgm:t>
    </dgm:pt>
    <dgm:pt modelId="{2D13AD4A-FA60-4201-8B02-694FB1582FA3}">
      <dgm:prSet custT="1"/>
      <dgm:spPr/>
      <dgm:t>
        <a:bodyPr/>
        <a:lstStyle/>
        <a:p>
          <a:r>
            <a:rPr lang="en-US" sz="2000" b="1" dirty="0"/>
            <a:t>Drastic cleaning measures are not required</a:t>
          </a:r>
          <a:endParaRPr lang="en-US" sz="2000" dirty="0"/>
        </a:p>
      </dgm:t>
    </dgm:pt>
    <dgm:pt modelId="{2A587FF6-874B-4C11-8BF3-218D4CDB85A5}" type="parTrans" cxnId="{1A8A19F1-2E3A-46B8-9CEA-91325128E9E0}">
      <dgm:prSet/>
      <dgm:spPr/>
      <dgm:t>
        <a:bodyPr/>
        <a:lstStyle/>
        <a:p>
          <a:endParaRPr lang="en-US" sz="2000"/>
        </a:p>
      </dgm:t>
    </dgm:pt>
    <dgm:pt modelId="{8541F046-0B59-492B-B736-4144B6C8E359}" type="sibTrans" cxnId="{1A8A19F1-2E3A-46B8-9CEA-91325128E9E0}">
      <dgm:prSet/>
      <dgm:spPr/>
      <dgm:t>
        <a:bodyPr/>
        <a:lstStyle/>
        <a:p>
          <a:endParaRPr lang="en-US" sz="2000"/>
        </a:p>
      </dgm:t>
    </dgm:pt>
    <dgm:pt modelId="{3B94EFB2-BF6D-4239-8D74-E2830E32A389}">
      <dgm:prSet custT="1"/>
      <dgm:spPr/>
      <dgm:t>
        <a:bodyPr/>
        <a:lstStyle/>
        <a:p>
          <a:r>
            <a:rPr lang="en-US" sz="2000" b="1" dirty="0"/>
            <a:t>Assess restriction from sports or other close contact activities</a:t>
          </a:r>
          <a:endParaRPr lang="en-US" sz="2000" dirty="0"/>
        </a:p>
      </dgm:t>
    </dgm:pt>
    <dgm:pt modelId="{2F29458C-8F10-4A8D-BF2A-1E56CD784EBE}" type="parTrans" cxnId="{690BACE3-4BA2-4F3A-9942-8B6649D1D580}">
      <dgm:prSet/>
      <dgm:spPr/>
      <dgm:t>
        <a:bodyPr/>
        <a:lstStyle/>
        <a:p>
          <a:endParaRPr lang="en-US" sz="2000"/>
        </a:p>
      </dgm:t>
    </dgm:pt>
    <dgm:pt modelId="{A0FEF676-C76B-47D3-8F98-DD64C32FDC21}" type="sibTrans" cxnId="{690BACE3-4BA2-4F3A-9942-8B6649D1D580}">
      <dgm:prSet/>
      <dgm:spPr/>
      <dgm:t>
        <a:bodyPr/>
        <a:lstStyle/>
        <a:p>
          <a:endParaRPr lang="en-US" sz="2000"/>
        </a:p>
      </dgm:t>
    </dgm:pt>
    <dgm:pt modelId="{C3F49A7A-DB52-4563-81E9-AF13F3557792}">
      <dgm:prSet custT="1"/>
      <dgm:spPr/>
      <dgm:t>
        <a:bodyPr/>
        <a:lstStyle/>
        <a:p>
          <a:r>
            <a:rPr lang="en-US" sz="2000" b="1" dirty="0"/>
            <a:t>Provide education for families </a:t>
          </a:r>
          <a:endParaRPr lang="en-US" sz="2000" dirty="0"/>
        </a:p>
      </dgm:t>
    </dgm:pt>
    <dgm:pt modelId="{1E08ABB4-988A-40D9-8481-D9EB7544B3CC}" type="parTrans" cxnId="{4FC17C67-4BDE-4CFF-9E5B-C7F2B09F5A00}">
      <dgm:prSet/>
      <dgm:spPr/>
      <dgm:t>
        <a:bodyPr/>
        <a:lstStyle/>
        <a:p>
          <a:endParaRPr lang="en-US" sz="2000"/>
        </a:p>
      </dgm:t>
    </dgm:pt>
    <dgm:pt modelId="{8C254227-4927-4EA3-BE84-AB353733F591}" type="sibTrans" cxnId="{4FC17C67-4BDE-4CFF-9E5B-C7F2B09F5A00}">
      <dgm:prSet/>
      <dgm:spPr/>
      <dgm:t>
        <a:bodyPr/>
        <a:lstStyle/>
        <a:p>
          <a:endParaRPr lang="en-US" sz="2000"/>
        </a:p>
      </dgm:t>
    </dgm:pt>
    <dgm:pt modelId="{4DFC75B3-7D88-4F47-8FBA-856EAF9D880F}">
      <dgm:prSet custT="1"/>
      <dgm:spPr/>
      <dgm:t>
        <a:bodyPr/>
        <a:lstStyle/>
        <a:p>
          <a:r>
            <a:rPr lang="en-US" sz="2000" b="1" dirty="0"/>
            <a:t>Hand hygiene is the best defense against spreading germs and illness</a:t>
          </a:r>
          <a:endParaRPr lang="en-US" sz="2000" dirty="0"/>
        </a:p>
      </dgm:t>
    </dgm:pt>
    <dgm:pt modelId="{2928D6C5-93BF-46B4-B7A7-027BEE15D2FC}" type="parTrans" cxnId="{BCB03DB5-32B5-4C6F-921C-EB2054FEE031}">
      <dgm:prSet/>
      <dgm:spPr/>
      <dgm:t>
        <a:bodyPr/>
        <a:lstStyle/>
        <a:p>
          <a:endParaRPr lang="en-US" sz="2000"/>
        </a:p>
      </dgm:t>
    </dgm:pt>
    <dgm:pt modelId="{A62DD6AF-38D8-437B-A40A-2F39C26F0842}" type="sibTrans" cxnId="{BCB03DB5-32B5-4C6F-921C-EB2054FEE031}">
      <dgm:prSet/>
      <dgm:spPr/>
      <dgm:t>
        <a:bodyPr/>
        <a:lstStyle/>
        <a:p>
          <a:endParaRPr lang="en-US" sz="2000"/>
        </a:p>
      </dgm:t>
    </dgm:pt>
    <dgm:pt modelId="{80B1243E-6BC7-40A0-99F8-A560D7E41C80}">
      <dgm:prSet custT="1"/>
      <dgm:spPr/>
      <dgm:t>
        <a:bodyPr/>
        <a:lstStyle/>
        <a:p>
          <a:r>
            <a:rPr lang="en-US" sz="2000" b="1" dirty="0"/>
            <a:t>Know &amp; Use Your Resources</a:t>
          </a:r>
          <a:endParaRPr lang="en-US" sz="2000" dirty="0"/>
        </a:p>
      </dgm:t>
    </dgm:pt>
    <dgm:pt modelId="{F1EFA5B5-5EBF-4721-9DD4-07BF20D46316}" type="parTrans" cxnId="{B4845A14-4FD7-4938-B624-5DEA7AABAB6E}">
      <dgm:prSet/>
      <dgm:spPr/>
      <dgm:t>
        <a:bodyPr/>
        <a:lstStyle/>
        <a:p>
          <a:endParaRPr lang="en-US" sz="2000"/>
        </a:p>
      </dgm:t>
    </dgm:pt>
    <dgm:pt modelId="{D8470175-0E02-4C89-935C-777D97CE88AD}" type="sibTrans" cxnId="{B4845A14-4FD7-4938-B624-5DEA7AABAB6E}">
      <dgm:prSet/>
      <dgm:spPr/>
      <dgm:t>
        <a:bodyPr/>
        <a:lstStyle/>
        <a:p>
          <a:endParaRPr lang="en-US" sz="2000"/>
        </a:p>
      </dgm:t>
    </dgm:pt>
    <dgm:pt modelId="{554668C5-0672-46EF-83AE-A8F9E26C624A}" type="pres">
      <dgm:prSet presAssocID="{F8D98033-E693-47B5-B05C-D280F791FD01}" presName="vert0" presStyleCnt="0">
        <dgm:presLayoutVars>
          <dgm:dir/>
          <dgm:animOne val="branch"/>
          <dgm:animLvl val="lvl"/>
        </dgm:presLayoutVars>
      </dgm:prSet>
      <dgm:spPr/>
    </dgm:pt>
    <dgm:pt modelId="{2F0DD614-3E6F-422B-AC93-74315D9D9B57}" type="pres">
      <dgm:prSet presAssocID="{A9B1CA1A-819D-420C-B7C3-E51D202D2886}" presName="thickLine" presStyleLbl="alignNode1" presStyleIdx="0" presStyleCnt="8"/>
      <dgm:spPr/>
    </dgm:pt>
    <dgm:pt modelId="{B2F20933-BD8B-457C-B351-4CC89A67674E}" type="pres">
      <dgm:prSet presAssocID="{A9B1CA1A-819D-420C-B7C3-E51D202D2886}" presName="horz1" presStyleCnt="0"/>
      <dgm:spPr/>
    </dgm:pt>
    <dgm:pt modelId="{3780AEDD-00DC-406F-855C-AECA6073732A}" type="pres">
      <dgm:prSet presAssocID="{A9B1CA1A-819D-420C-B7C3-E51D202D2886}" presName="tx1" presStyleLbl="revTx" presStyleIdx="0" presStyleCnt="8"/>
      <dgm:spPr/>
    </dgm:pt>
    <dgm:pt modelId="{4A4965DB-B812-4C46-833F-5BEF73F823AB}" type="pres">
      <dgm:prSet presAssocID="{A9B1CA1A-819D-420C-B7C3-E51D202D2886}" presName="vert1" presStyleCnt="0"/>
      <dgm:spPr/>
    </dgm:pt>
    <dgm:pt modelId="{FF08D713-D0A6-4691-A45E-FCFFEA106DD4}" type="pres">
      <dgm:prSet presAssocID="{CE2FF825-106D-457A-8A0F-A92D32FC0182}" presName="thickLine" presStyleLbl="alignNode1" presStyleIdx="1" presStyleCnt="8"/>
      <dgm:spPr/>
    </dgm:pt>
    <dgm:pt modelId="{432C2776-D9B5-451E-90F4-32D87B2AA168}" type="pres">
      <dgm:prSet presAssocID="{CE2FF825-106D-457A-8A0F-A92D32FC0182}" presName="horz1" presStyleCnt="0"/>
      <dgm:spPr/>
    </dgm:pt>
    <dgm:pt modelId="{F44564FD-870E-43AF-B495-BA355C9C7A94}" type="pres">
      <dgm:prSet presAssocID="{CE2FF825-106D-457A-8A0F-A92D32FC0182}" presName="tx1" presStyleLbl="revTx" presStyleIdx="1" presStyleCnt="8"/>
      <dgm:spPr/>
    </dgm:pt>
    <dgm:pt modelId="{890AADB9-872C-4556-A2F5-32DAC0A9CCCD}" type="pres">
      <dgm:prSet presAssocID="{CE2FF825-106D-457A-8A0F-A92D32FC0182}" presName="vert1" presStyleCnt="0"/>
      <dgm:spPr/>
    </dgm:pt>
    <dgm:pt modelId="{62B13D6E-30EF-4CF0-B361-D58BB32CD59E}" type="pres">
      <dgm:prSet presAssocID="{32D92B1F-0D7C-440D-926E-1DB791D47942}" presName="thickLine" presStyleLbl="alignNode1" presStyleIdx="2" presStyleCnt="8"/>
      <dgm:spPr/>
    </dgm:pt>
    <dgm:pt modelId="{9AE26455-F95C-4EE7-AEF6-BB59BC78CE6B}" type="pres">
      <dgm:prSet presAssocID="{32D92B1F-0D7C-440D-926E-1DB791D47942}" presName="horz1" presStyleCnt="0"/>
      <dgm:spPr/>
    </dgm:pt>
    <dgm:pt modelId="{579DFFA3-C443-4E42-87AC-DCB171E7863A}" type="pres">
      <dgm:prSet presAssocID="{32D92B1F-0D7C-440D-926E-1DB791D47942}" presName="tx1" presStyleLbl="revTx" presStyleIdx="2" presStyleCnt="8"/>
      <dgm:spPr/>
    </dgm:pt>
    <dgm:pt modelId="{B7E0A4EA-62AF-4A4E-ACFF-4A97AB027164}" type="pres">
      <dgm:prSet presAssocID="{32D92B1F-0D7C-440D-926E-1DB791D47942}" presName="vert1" presStyleCnt="0"/>
      <dgm:spPr/>
    </dgm:pt>
    <dgm:pt modelId="{24818F7D-0BBD-40B3-9DB7-6E263BCC2AA2}" type="pres">
      <dgm:prSet presAssocID="{2D13AD4A-FA60-4201-8B02-694FB1582FA3}" presName="thickLine" presStyleLbl="alignNode1" presStyleIdx="3" presStyleCnt="8"/>
      <dgm:spPr/>
    </dgm:pt>
    <dgm:pt modelId="{7797C34C-90E1-45A7-A764-7A7A1227F493}" type="pres">
      <dgm:prSet presAssocID="{2D13AD4A-FA60-4201-8B02-694FB1582FA3}" presName="horz1" presStyleCnt="0"/>
      <dgm:spPr/>
    </dgm:pt>
    <dgm:pt modelId="{164EC06E-2F2B-420B-8488-D4456F919E9A}" type="pres">
      <dgm:prSet presAssocID="{2D13AD4A-FA60-4201-8B02-694FB1582FA3}" presName="tx1" presStyleLbl="revTx" presStyleIdx="3" presStyleCnt="8"/>
      <dgm:spPr/>
    </dgm:pt>
    <dgm:pt modelId="{FA827316-8340-42A2-849B-FEF9923EC7ED}" type="pres">
      <dgm:prSet presAssocID="{2D13AD4A-FA60-4201-8B02-694FB1582FA3}" presName="vert1" presStyleCnt="0"/>
      <dgm:spPr/>
    </dgm:pt>
    <dgm:pt modelId="{19DF7A02-A676-45A7-9FC6-19C58849ABC6}" type="pres">
      <dgm:prSet presAssocID="{3B94EFB2-BF6D-4239-8D74-E2830E32A389}" presName="thickLine" presStyleLbl="alignNode1" presStyleIdx="4" presStyleCnt="8"/>
      <dgm:spPr/>
    </dgm:pt>
    <dgm:pt modelId="{7858DE8A-AB25-4F83-AB80-8300CE6990EC}" type="pres">
      <dgm:prSet presAssocID="{3B94EFB2-BF6D-4239-8D74-E2830E32A389}" presName="horz1" presStyleCnt="0"/>
      <dgm:spPr/>
    </dgm:pt>
    <dgm:pt modelId="{B46F02E1-99F4-4FAA-8DBB-C397DE34C7C9}" type="pres">
      <dgm:prSet presAssocID="{3B94EFB2-BF6D-4239-8D74-E2830E32A389}" presName="tx1" presStyleLbl="revTx" presStyleIdx="4" presStyleCnt="8"/>
      <dgm:spPr/>
    </dgm:pt>
    <dgm:pt modelId="{340AC0FD-72E1-48A5-9CE1-196BF15F91D2}" type="pres">
      <dgm:prSet presAssocID="{3B94EFB2-BF6D-4239-8D74-E2830E32A389}" presName="vert1" presStyleCnt="0"/>
      <dgm:spPr/>
    </dgm:pt>
    <dgm:pt modelId="{D6AE63FF-633B-4F74-8AFF-F3BDBC8CC769}" type="pres">
      <dgm:prSet presAssocID="{C3F49A7A-DB52-4563-81E9-AF13F3557792}" presName="thickLine" presStyleLbl="alignNode1" presStyleIdx="5" presStyleCnt="8"/>
      <dgm:spPr/>
    </dgm:pt>
    <dgm:pt modelId="{3410ADFC-8F96-443F-85BC-CC7E87B54DE2}" type="pres">
      <dgm:prSet presAssocID="{C3F49A7A-DB52-4563-81E9-AF13F3557792}" presName="horz1" presStyleCnt="0"/>
      <dgm:spPr/>
    </dgm:pt>
    <dgm:pt modelId="{35989552-A982-4683-B91A-E1BB2FBB8692}" type="pres">
      <dgm:prSet presAssocID="{C3F49A7A-DB52-4563-81E9-AF13F3557792}" presName="tx1" presStyleLbl="revTx" presStyleIdx="5" presStyleCnt="8"/>
      <dgm:spPr/>
    </dgm:pt>
    <dgm:pt modelId="{B9CA9F28-39CB-44F6-86B5-86EB2A241D4A}" type="pres">
      <dgm:prSet presAssocID="{C3F49A7A-DB52-4563-81E9-AF13F3557792}" presName="vert1" presStyleCnt="0"/>
      <dgm:spPr/>
    </dgm:pt>
    <dgm:pt modelId="{FC812247-20FF-4567-B231-ED3D5DBFD4F4}" type="pres">
      <dgm:prSet presAssocID="{4DFC75B3-7D88-4F47-8FBA-856EAF9D880F}" presName="thickLine" presStyleLbl="alignNode1" presStyleIdx="6" presStyleCnt="8"/>
      <dgm:spPr/>
    </dgm:pt>
    <dgm:pt modelId="{69047439-1F63-4772-9B5C-1D8CC64B4923}" type="pres">
      <dgm:prSet presAssocID="{4DFC75B3-7D88-4F47-8FBA-856EAF9D880F}" presName="horz1" presStyleCnt="0"/>
      <dgm:spPr/>
    </dgm:pt>
    <dgm:pt modelId="{5BC49542-33E1-48D1-879F-30FA7A30E4B9}" type="pres">
      <dgm:prSet presAssocID="{4DFC75B3-7D88-4F47-8FBA-856EAF9D880F}" presName="tx1" presStyleLbl="revTx" presStyleIdx="6" presStyleCnt="8"/>
      <dgm:spPr/>
    </dgm:pt>
    <dgm:pt modelId="{76CB4BE4-6987-46BA-A20F-9FB671379AF9}" type="pres">
      <dgm:prSet presAssocID="{4DFC75B3-7D88-4F47-8FBA-856EAF9D880F}" presName="vert1" presStyleCnt="0"/>
      <dgm:spPr/>
    </dgm:pt>
    <dgm:pt modelId="{EEC6A973-460D-46D9-B262-A1432294C4E5}" type="pres">
      <dgm:prSet presAssocID="{80B1243E-6BC7-40A0-99F8-A560D7E41C80}" presName="thickLine" presStyleLbl="alignNode1" presStyleIdx="7" presStyleCnt="8"/>
      <dgm:spPr/>
    </dgm:pt>
    <dgm:pt modelId="{009B8F5A-1706-41D2-9401-7E14C50BA765}" type="pres">
      <dgm:prSet presAssocID="{80B1243E-6BC7-40A0-99F8-A560D7E41C80}" presName="horz1" presStyleCnt="0"/>
      <dgm:spPr/>
    </dgm:pt>
    <dgm:pt modelId="{16BE7CCA-7021-440C-A22E-3581F2A48FDB}" type="pres">
      <dgm:prSet presAssocID="{80B1243E-6BC7-40A0-99F8-A560D7E41C80}" presName="tx1" presStyleLbl="revTx" presStyleIdx="7" presStyleCnt="8"/>
      <dgm:spPr/>
    </dgm:pt>
    <dgm:pt modelId="{2F6F8527-5273-4016-9701-71168B7C2E02}" type="pres">
      <dgm:prSet presAssocID="{80B1243E-6BC7-40A0-99F8-A560D7E41C80}" presName="vert1" presStyleCnt="0"/>
      <dgm:spPr/>
    </dgm:pt>
  </dgm:ptLst>
  <dgm:cxnLst>
    <dgm:cxn modelId="{B4845A14-4FD7-4938-B624-5DEA7AABAB6E}" srcId="{F8D98033-E693-47B5-B05C-D280F791FD01}" destId="{80B1243E-6BC7-40A0-99F8-A560D7E41C80}" srcOrd="7" destOrd="0" parTransId="{F1EFA5B5-5EBF-4721-9DD4-07BF20D46316}" sibTransId="{D8470175-0E02-4C89-935C-777D97CE88AD}"/>
    <dgm:cxn modelId="{5CA1A447-C05D-462B-B87B-BB5C6EBF5B69}" srcId="{F8D98033-E693-47B5-B05C-D280F791FD01}" destId="{A9B1CA1A-819D-420C-B7C3-E51D202D2886}" srcOrd="0" destOrd="0" parTransId="{2A021D3E-59BE-44FD-AAB7-28EEBF6FA275}" sibTransId="{628E0139-55C5-47B9-A4E5-FDA97F5E7116}"/>
    <dgm:cxn modelId="{62088453-9478-48B1-96EF-DB7F6DD1AEAB}" srcId="{F8D98033-E693-47B5-B05C-D280F791FD01}" destId="{32D92B1F-0D7C-440D-926E-1DB791D47942}" srcOrd="2" destOrd="0" parTransId="{6DB9C4B8-C939-4915-B04B-63CFA0DC924E}" sibTransId="{8945A774-C659-4FCC-8E3D-1222C7AC241C}"/>
    <dgm:cxn modelId="{D1D03166-D356-401A-85CC-545F11149B6E}" type="presOf" srcId="{4DFC75B3-7D88-4F47-8FBA-856EAF9D880F}" destId="{5BC49542-33E1-48D1-879F-30FA7A30E4B9}" srcOrd="0" destOrd="0" presId="urn:microsoft.com/office/officeart/2008/layout/LinedList"/>
    <dgm:cxn modelId="{4FC17C67-4BDE-4CFF-9E5B-C7F2B09F5A00}" srcId="{F8D98033-E693-47B5-B05C-D280F791FD01}" destId="{C3F49A7A-DB52-4563-81E9-AF13F3557792}" srcOrd="5" destOrd="0" parTransId="{1E08ABB4-988A-40D9-8481-D9EB7544B3CC}" sibTransId="{8C254227-4927-4EA3-BE84-AB353733F591}"/>
    <dgm:cxn modelId="{1816B18B-FD79-4FD2-9355-D0100CB49C98}" type="presOf" srcId="{CE2FF825-106D-457A-8A0F-A92D32FC0182}" destId="{F44564FD-870E-43AF-B495-BA355C9C7A94}" srcOrd="0" destOrd="0" presId="urn:microsoft.com/office/officeart/2008/layout/LinedList"/>
    <dgm:cxn modelId="{5BCD7597-7EF9-4347-984A-B273CEF0E99E}" type="presOf" srcId="{C3F49A7A-DB52-4563-81E9-AF13F3557792}" destId="{35989552-A982-4683-B91A-E1BB2FBB8692}" srcOrd="0" destOrd="0" presId="urn:microsoft.com/office/officeart/2008/layout/LinedList"/>
    <dgm:cxn modelId="{7421FE9C-C730-45AF-93B7-EC489D1FFA47}" type="presOf" srcId="{80B1243E-6BC7-40A0-99F8-A560D7E41C80}" destId="{16BE7CCA-7021-440C-A22E-3581F2A48FDB}" srcOrd="0" destOrd="0" presId="urn:microsoft.com/office/officeart/2008/layout/LinedList"/>
    <dgm:cxn modelId="{57765EB0-7110-4BAD-A990-C988F5C41BCE}" type="presOf" srcId="{F8D98033-E693-47B5-B05C-D280F791FD01}" destId="{554668C5-0672-46EF-83AE-A8F9E26C624A}" srcOrd="0" destOrd="0" presId="urn:microsoft.com/office/officeart/2008/layout/LinedList"/>
    <dgm:cxn modelId="{1ACBACB0-E72C-44FC-B30E-4C5C5D82C22A}" type="presOf" srcId="{32D92B1F-0D7C-440D-926E-1DB791D47942}" destId="{579DFFA3-C443-4E42-87AC-DCB171E7863A}" srcOrd="0" destOrd="0" presId="urn:microsoft.com/office/officeart/2008/layout/LinedList"/>
    <dgm:cxn modelId="{BCB03DB5-32B5-4C6F-921C-EB2054FEE031}" srcId="{F8D98033-E693-47B5-B05C-D280F791FD01}" destId="{4DFC75B3-7D88-4F47-8FBA-856EAF9D880F}" srcOrd="6" destOrd="0" parTransId="{2928D6C5-93BF-46B4-B7A7-027BEE15D2FC}" sibTransId="{A62DD6AF-38D8-437B-A40A-2F39C26F0842}"/>
    <dgm:cxn modelId="{B3F6A6C4-88FB-4069-86F2-D8D3E12F0EBC}" type="presOf" srcId="{A9B1CA1A-819D-420C-B7C3-E51D202D2886}" destId="{3780AEDD-00DC-406F-855C-AECA6073732A}" srcOrd="0" destOrd="0" presId="urn:microsoft.com/office/officeart/2008/layout/LinedList"/>
    <dgm:cxn modelId="{096BC9CA-7633-4A65-B49F-66D2F75C580C}" type="presOf" srcId="{2D13AD4A-FA60-4201-8B02-694FB1582FA3}" destId="{164EC06E-2F2B-420B-8488-D4456F919E9A}" srcOrd="0" destOrd="0" presId="urn:microsoft.com/office/officeart/2008/layout/LinedList"/>
    <dgm:cxn modelId="{F06677CF-6139-4162-831D-24995A527624}" srcId="{F8D98033-E693-47B5-B05C-D280F791FD01}" destId="{CE2FF825-106D-457A-8A0F-A92D32FC0182}" srcOrd="1" destOrd="0" parTransId="{80A71CF9-5F71-40C9-A658-3ACCB7DDF0E7}" sibTransId="{DB6214D9-BCF8-474E-BCB1-C8FDA6394EAE}"/>
    <dgm:cxn modelId="{690BACE3-4BA2-4F3A-9942-8B6649D1D580}" srcId="{F8D98033-E693-47B5-B05C-D280F791FD01}" destId="{3B94EFB2-BF6D-4239-8D74-E2830E32A389}" srcOrd="4" destOrd="0" parTransId="{2F29458C-8F10-4A8D-BF2A-1E56CD784EBE}" sibTransId="{A0FEF676-C76B-47D3-8F98-DD64C32FDC21}"/>
    <dgm:cxn modelId="{345DC3F0-D26F-48D1-A2F3-26198C415786}" type="presOf" srcId="{3B94EFB2-BF6D-4239-8D74-E2830E32A389}" destId="{B46F02E1-99F4-4FAA-8DBB-C397DE34C7C9}" srcOrd="0" destOrd="0" presId="urn:microsoft.com/office/officeart/2008/layout/LinedList"/>
    <dgm:cxn modelId="{1A8A19F1-2E3A-46B8-9CEA-91325128E9E0}" srcId="{F8D98033-E693-47B5-B05C-D280F791FD01}" destId="{2D13AD4A-FA60-4201-8B02-694FB1582FA3}" srcOrd="3" destOrd="0" parTransId="{2A587FF6-874B-4C11-8BF3-218D4CDB85A5}" sibTransId="{8541F046-0B59-492B-B736-4144B6C8E359}"/>
    <dgm:cxn modelId="{40EC885D-6814-4149-8EBB-A37D4E01A5E9}" type="presParOf" srcId="{554668C5-0672-46EF-83AE-A8F9E26C624A}" destId="{2F0DD614-3E6F-422B-AC93-74315D9D9B57}" srcOrd="0" destOrd="0" presId="urn:microsoft.com/office/officeart/2008/layout/LinedList"/>
    <dgm:cxn modelId="{E17CFB75-01BC-4949-8646-86007998E7F4}" type="presParOf" srcId="{554668C5-0672-46EF-83AE-A8F9E26C624A}" destId="{B2F20933-BD8B-457C-B351-4CC89A67674E}" srcOrd="1" destOrd="0" presId="urn:microsoft.com/office/officeart/2008/layout/LinedList"/>
    <dgm:cxn modelId="{3ECFA207-9900-4A96-8E37-6DCF710BBE61}" type="presParOf" srcId="{B2F20933-BD8B-457C-B351-4CC89A67674E}" destId="{3780AEDD-00DC-406F-855C-AECA6073732A}" srcOrd="0" destOrd="0" presId="urn:microsoft.com/office/officeart/2008/layout/LinedList"/>
    <dgm:cxn modelId="{D6FD5657-8404-48DD-AC22-61FA2CA6464C}" type="presParOf" srcId="{B2F20933-BD8B-457C-B351-4CC89A67674E}" destId="{4A4965DB-B812-4C46-833F-5BEF73F823AB}" srcOrd="1" destOrd="0" presId="urn:microsoft.com/office/officeart/2008/layout/LinedList"/>
    <dgm:cxn modelId="{FE110613-9741-4D06-87EC-CDDBADB8FF06}" type="presParOf" srcId="{554668C5-0672-46EF-83AE-A8F9E26C624A}" destId="{FF08D713-D0A6-4691-A45E-FCFFEA106DD4}" srcOrd="2" destOrd="0" presId="urn:microsoft.com/office/officeart/2008/layout/LinedList"/>
    <dgm:cxn modelId="{ED048A17-CE5B-4315-AD44-B180F49C2150}" type="presParOf" srcId="{554668C5-0672-46EF-83AE-A8F9E26C624A}" destId="{432C2776-D9B5-451E-90F4-32D87B2AA168}" srcOrd="3" destOrd="0" presId="urn:microsoft.com/office/officeart/2008/layout/LinedList"/>
    <dgm:cxn modelId="{D126537F-C74D-4767-889F-A61847E3F1E4}" type="presParOf" srcId="{432C2776-D9B5-451E-90F4-32D87B2AA168}" destId="{F44564FD-870E-43AF-B495-BA355C9C7A94}" srcOrd="0" destOrd="0" presId="urn:microsoft.com/office/officeart/2008/layout/LinedList"/>
    <dgm:cxn modelId="{AE87779B-5B37-4C3E-98C2-1E0433348848}" type="presParOf" srcId="{432C2776-D9B5-451E-90F4-32D87B2AA168}" destId="{890AADB9-872C-4556-A2F5-32DAC0A9CCCD}" srcOrd="1" destOrd="0" presId="urn:microsoft.com/office/officeart/2008/layout/LinedList"/>
    <dgm:cxn modelId="{6B9A7CDB-9323-4B94-8028-B7554ABE16F9}" type="presParOf" srcId="{554668C5-0672-46EF-83AE-A8F9E26C624A}" destId="{62B13D6E-30EF-4CF0-B361-D58BB32CD59E}" srcOrd="4" destOrd="0" presId="urn:microsoft.com/office/officeart/2008/layout/LinedList"/>
    <dgm:cxn modelId="{B490C417-093F-47E9-94AC-470AED2102A8}" type="presParOf" srcId="{554668C5-0672-46EF-83AE-A8F9E26C624A}" destId="{9AE26455-F95C-4EE7-AEF6-BB59BC78CE6B}" srcOrd="5" destOrd="0" presId="urn:microsoft.com/office/officeart/2008/layout/LinedList"/>
    <dgm:cxn modelId="{F62A4D03-4CAF-43E4-B73C-B4DC5022858E}" type="presParOf" srcId="{9AE26455-F95C-4EE7-AEF6-BB59BC78CE6B}" destId="{579DFFA3-C443-4E42-87AC-DCB171E7863A}" srcOrd="0" destOrd="0" presId="urn:microsoft.com/office/officeart/2008/layout/LinedList"/>
    <dgm:cxn modelId="{0BC5437B-8224-488C-B8CE-4232A7CC7F2D}" type="presParOf" srcId="{9AE26455-F95C-4EE7-AEF6-BB59BC78CE6B}" destId="{B7E0A4EA-62AF-4A4E-ACFF-4A97AB027164}" srcOrd="1" destOrd="0" presId="urn:microsoft.com/office/officeart/2008/layout/LinedList"/>
    <dgm:cxn modelId="{6FBCE11B-BC83-4DD9-8D5D-B5F1112F0610}" type="presParOf" srcId="{554668C5-0672-46EF-83AE-A8F9E26C624A}" destId="{24818F7D-0BBD-40B3-9DB7-6E263BCC2AA2}" srcOrd="6" destOrd="0" presId="urn:microsoft.com/office/officeart/2008/layout/LinedList"/>
    <dgm:cxn modelId="{3B3F9ABA-FEE8-4594-B4AE-C8880103AB07}" type="presParOf" srcId="{554668C5-0672-46EF-83AE-A8F9E26C624A}" destId="{7797C34C-90E1-45A7-A764-7A7A1227F493}" srcOrd="7" destOrd="0" presId="urn:microsoft.com/office/officeart/2008/layout/LinedList"/>
    <dgm:cxn modelId="{45552290-E86A-487A-B687-9BE1352D4F1F}" type="presParOf" srcId="{7797C34C-90E1-45A7-A764-7A7A1227F493}" destId="{164EC06E-2F2B-420B-8488-D4456F919E9A}" srcOrd="0" destOrd="0" presId="urn:microsoft.com/office/officeart/2008/layout/LinedList"/>
    <dgm:cxn modelId="{415CB990-E086-4E48-A93C-EB14A0B76C56}" type="presParOf" srcId="{7797C34C-90E1-45A7-A764-7A7A1227F493}" destId="{FA827316-8340-42A2-849B-FEF9923EC7ED}" srcOrd="1" destOrd="0" presId="urn:microsoft.com/office/officeart/2008/layout/LinedList"/>
    <dgm:cxn modelId="{A02D33A9-FB19-4F30-AADB-8BC85754FA37}" type="presParOf" srcId="{554668C5-0672-46EF-83AE-A8F9E26C624A}" destId="{19DF7A02-A676-45A7-9FC6-19C58849ABC6}" srcOrd="8" destOrd="0" presId="urn:microsoft.com/office/officeart/2008/layout/LinedList"/>
    <dgm:cxn modelId="{5BE222B3-9260-4ECF-BD34-97CF7065A8A2}" type="presParOf" srcId="{554668C5-0672-46EF-83AE-A8F9E26C624A}" destId="{7858DE8A-AB25-4F83-AB80-8300CE6990EC}" srcOrd="9" destOrd="0" presId="urn:microsoft.com/office/officeart/2008/layout/LinedList"/>
    <dgm:cxn modelId="{B4786C39-2086-47BA-BD15-A459A35730E5}" type="presParOf" srcId="{7858DE8A-AB25-4F83-AB80-8300CE6990EC}" destId="{B46F02E1-99F4-4FAA-8DBB-C397DE34C7C9}" srcOrd="0" destOrd="0" presId="urn:microsoft.com/office/officeart/2008/layout/LinedList"/>
    <dgm:cxn modelId="{BE501D3E-01B7-4DDA-8877-1BDC28269BF0}" type="presParOf" srcId="{7858DE8A-AB25-4F83-AB80-8300CE6990EC}" destId="{340AC0FD-72E1-48A5-9CE1-196BF15F91D2}" srcOrd="1" destOrd="0" presId="urn:microsoft.com/office/officeart/2008/layout/LinedList"/>
    <dgm:cxn modelId="{2D413F2D-C49F-445D-AE0C-5DE162542F44}" type="presParOf" srcId="{554668C5-0672-46EF-83AE-A8F9E26C624A}" destId="{D6AE63FF-633B-4F74-8AFF-F3BDBC8CC769}" srcOrd="10" destOrd="0" presId="urn:microsoft.com/office/officeart/2008/layout/LinedList"/>
    <dgm:cxn modelId="{903907C0-60FF-4457-9ABD-25005E2C8491}" type="presParOf" srcId="{554668C5-0672-46EF-83AE-A8F9E26C624A}" destId="{3410ADFC-8F96-443F-85BC-CC7E87B54DE2}" srcOrd="11" destOrd="0" presId="urn:microsoft.com/office/officeart/2008/layout/LinedList"/>
    <dgm:cxn modelId="{F3D9CB20-68D7-4FEE-AB5D-994D750C1DEA}" type="presParOf" srcId="{3410ADFC-8F96-443F-85BC-CC7E87B54DE2}" destId="{35989552-A982-4683-B91A-E1BB2FBB8692}" srcOrd="0" destOrd="0" presId="urn:microsoft.com/office/officeart/2008/layout/LinedList"/>
    <dgm:cxn modelId="{4CBD132C-4927-4BD9-9973-E7C66472E1A9}" type="presParOf" srcId="{3410ADFC-8F96-443F-85BC-CC7E87B54DE2}" destId="{B9CA9F28-39CB-44F6-86B5-86EB2A241D4A}" srcOrd="1" destOrd="0" presId="urn:microsoft.com/office/officeart/2008/layout/LinedList"/>
    <dgm:cxn modelId="{90A192A5-44E8-4FF5-B08C-30988A38502E}" type="presParOf" srcId="{554668C5-0672-46EF-83AE-A8F9E26C624A}" destId="{FC812247-20FF-4567-B231-ED3D5DBFD4F4}" srcOrd="12" destOrd="0" presId="urn:microsoft.com/office/officeart/2008/layout/LinedList"/>
    <dgm:cxn modelId="{BEEFD32A-038F-4D7C-92F4-676695531B25}" type="presParOf" srcId="{554668C5-0672-46EF-83AE-A8F9E26C624A}" destId="{69047439-1F63-4772-9B5C-1D8CC64B4923}" srcOrd="13" destOrd="0" presId="urn:microsoft.com/office/officeart/2008/layout/LinedList"/>
    <dgm:cxn modelId="{F5C3F1BB-EC6C-4657-AD59-AD94F46D204F}" type="presParOf" srcId="{69047439-1F63-4772-9B5C-1D8CC64B4923}" destId="{5BC49542-33E1-48D1-879F-30FA7A30E4B9}" srcOrd="0" destOrd="0" presId="urn:microsoft.com/office/officeart/2008/layout/LinedList"/>
    <dgm:cxn modelId="{A092B9E3-F0EA-472C-BB77-DC52899A0DC3}" type="presParOf" srcId="{69047439-1F63-4772-9B5C-1D8CC64B4923}" destId="{76CB4BE4-6987-46BA-A20F-9FB671379AF9}" srcOrd="1" destOrd="0" presId="urn:microsoft.com/office/officeart/2008/layout/LinedList"/>
    <dgm:cxn modelId="{095DCF7A-C32E-4E89-A0DC-1698971F600E}" type="presParOf" srcId="{554668C5-0672-46EF-83AE-A8F9E26C624A}" destId="{EEC6A973-460D-46D9-B262-A1432294C4E5}" srcOrd="14" destOrd="0" presId="urn:microsoft.com/office/officeart/2008/layout/LinedList"/>
    <dgm:cxn modelId="{94B6CCCC-47D7-4A11-8DF4-FE6FD2F5E206}" type="presParOf" srcId="{554668C5-0672-46EF-83AE-A8F9E26C624A}" destId="{009B8F5A-1706-41D2-9401-7E14C50BA765}" srcOrd="15" destOrd="0" presId="urn:microsoft.com/office/officeart/2008/layout/LinedList"/>
    <dgm:cxn modelId="{BC37D44D-1194-45B9-A967-67B731F3849C}" type="presParOf" srcId="{009B8F5A-1706-41D2-9401-7E14C50BA765}" destId="{16BE7CCA-7021-440C-A22E-3581F2A48FDB}" srcOrd="0" destOrd="0" presId="urn:microsoft.com/office/officeart/2008/layout/LinedList"/>
    <dgm:cxn modelId="{DB16C42C-4CE6-4954-858C-97A0922719B9}" type="presParOf" srcId="{009B8F5A-1706-41D2-9401-7E14C50BA765}" destId="{2F6F8527-5273-4016-9701-71168B7C2E0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0BBD40-DB10-4284-B52C-74B7EA681F7F}">
      <dsp:nvSpPr>
        <dsp:cNvPr id="0" name=""/>
        <dsp:cNvSpPr/>
      </dsp:nvSpPr>
      <dsp:spPr>
        <a:xfrm>
          <a:off x="0" y="0"/>
          <a:ext cx="5815693"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388048-3450-4F28-A1E1-8035EEC75B34}">
      <dsp:nvSpPr>
        <dsp:cNvPr id="0" name=""/>
        <dsp:cNvSpPr/>
      </dsp:nvSpPr>
      <dsp:spPr>
        <a:xfrm>
          <a:off x="0" y="0"/>
          <a:ext cx="5815693" cy="566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kern="1200" dirty="0"/>
            <a:t>Consider telehealth </a:t>
          </a:r>
        </a:p>
      </dsp:txBody>
      <dsp:txXfrm>
        <a:off x="0" y="0"/>
        <a:ext cx="5815693" cy="566737"/>
      </dsp:txXfrm>
    </dsp:sp>
    <dsp:sp modelId="{A78BD8B6-A85E-411B-A079-8E9FB5BABC17}">
      <dsp:nvSpPr>
        <dsp:cNvPr id="0" name=""/>
        <dsp:cNvSpPr/>
      </dsp:nvSpPr>
      <dsp:spPr>
        <a:xfrm>
          <a:off x="0" y="566737"/>
          <a:ext cx="5815693"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E8A495-15A5-454B-A778-86B181AAE138}">
      <dsp:nvSpPr>
        <dsp:cNvPr id="0" name=""/>
        <dsp:cNvSpPr/>
      </dsp:nvSpPr>
      <dsp:spPr>
        <a:xfrm>
          <a:off x="0" y="566737"/>
          <a:ext cx="5815693" cy="566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kern="1200"/>
            <a:t>Last visit of the day</a:t>
          </a:r>
        </a:p>
      </dsp:txBody>
      <dsp:txXfrm>
        <a:off x="0" y="566737"/>
        <a:ext cx="5815693" cy="566737"/>
      </dsp:txXfrm>
    </dsp:sp>
    <dsp:sp modelId="{7053F4CA-CB86-445E-BA6C-9C05A0EB7F70}">
      <dsp:nvSpPr>
        <dsp:cNvPr id="0" name=""/>
        <dsp:cNvSpPr/>
      </dsp:nvSpPr>
      <dsp:spPr>
        <a:xfrm>
          <a:off x="0" y="1133474"/>
          <a:ext cx="5815693"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DD31FD-7C08-48B4-942D-A18C00DAF521}">
      <dsp:nvSpPr>
        <dsp:cNvPr id="0" name=""/>
        <dsp:cNvSpPr/>
      </dsp:nvSpPr>
      <dsp:spPr>
        <a:xfrm>
          <a:off x="0" y="1133474"/>
          <a:ext cx="5815693" cy="566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kern="1200" dirty="0"/>
            <a:t>Alternate entrance</a:t>
          </a:r>
        </a:p>
      </dsp:txBody>
      <dsp:txXfrm>
        <a:off x="0" y="1133474"/>
        <a:ext cx="5815693" cy="566737"/>
      </dsp:txXfrm>
    </dsp:sp>
    <dsp:sp modelId="{16AAB507-0A30-47F1-A39A-6CAABFA0B398}">
      <dsp:nvSpPr>
        <dsp:cNvPr id="0" name=""/>
        <dsp:cNvSpPr/>
      </dsp:nvSpPr>
      <dsp:spPr>
        <a:xfrm>
          <a:off x="0" y="1700212"/>
          <a:ext cx="5815693"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F075FC-8CB7-416A-9CC7-2AFCF04AE56A}">
      <dsp:nvSpPr>
        <dsp:cNvPr id="0" name=""/>
        <dsp:cNvSpPr/>
      </dsp:nvSpPr>
      <dsp:spPr>
        <a:xfrm>
          <a:off x="0" y="1700212"/>
          <a:ext cx="5815693" cy="566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kern="1200"/>
            <a:t>Child/family mask</a:t>
          </a:r>
        </a:p>
      </dsp:txBody>
      <dsp:txXfrm>
        <a:off x="0" y="1700212"/>
        <a:ext cx="5815693" cy="566737"/>
      </dsp:txXfrm>
    </dsp:sp>
    <dsp:sp modelId="{7ABB091E-16E0-4A59-AD7E-1537C63D849D}">
      <dsp:nvSpPr>
        <dsp:cNvPr id="0" name=""/>
        <dsp:cNvSpPr/>
      </dsp:nvSpPr>
      <dsp:spPr>
        <a:xfrm>
          <a:off x="0" y="2266949"/>
          <a:ext cx="5815693"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B57D2A-5E48-4EF4-A4B8-E525C211885B}">
      <dsp:nvSpPr>
        <dsp:cNvPr id="0" name=""/>
        <dsp:cNvSpPr/>
      </dsp:nvSpPr>
      <dsp:spPr>
        <a:xfrm>
          <a:off x="0" y="2266949"/>
          <a:ext cx="5815693" cy="566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kern="1200" dirty="0"/>
            <a:t>Staff mask +PPE</a:t>
          </a:r>
        </a:p>
      </dsp:txBody>
      <dsp:txXfrm>
        <a:off x="0" y="2266949"/>
        <a:ext cx="5815693" cy="566737"/>
      </dsp:txXfrm>
    </dsp:sp>
    <dsp:sp modelId="{CBC9DA17-42A4-4CF4-89AA-D35464E97E52}">
      <dsp:nvSpPr>
        <dsp:cNvPr id="0" name=""/>
        <dsp:cNvSpPr/>
      </dsp:nvSpPr>
      <dsp:spPr>
        <a:xfrm>
          <a:off x="0" y="2833686"/>
          <a:ext cx="5815693"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367657-388D-4B18-9BA2-589D35AAB2A7}">
      <dsp:nvSpPr>
        <dsp:cNvPr id="0" name=""/>
        <dsp:cNvSpPr/>
      </dsp:nvSpPr>
      <dsp:spPr>
        <a:xfrm>
          <a:off x="0" y="2833686"/>
          <a:ext cx="5815693" cy="566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kern="1200" dirty="0"/>
            <a:t>Clean room with bleach after</a:t>
          </a:r>
        </a:p>
      </dsp:txBody>
      <dsp:txXfrm>
        <a:off x="0" y="2833686"/>
        <a:ext cx="5815693" cy="566737"/>
      </dsp:txXfrm>
    </dsp:sp>
    <dsp:sp modelId="{BB9C7076-65FB-4DC5-B5F6-9170FC1D7AC2}">
      <dsp:nvSpPr>
        <dsp:cNvPr id="0" name=""/>
        <dsp:cNvSpPr/>
      </dsp:nvSpPr>
      <dsp:spPr>
        <a:xfrm>
          <a:off x="0" y="3400424"/>
          <a:ext cx="5815693"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B218F4-9027-48B0-89A6-DA471879E829}">
      <dsp:nvSpPr>
        <dsp:cNvPr id="0" name=""/>
        <dsp:cNvSpPr/>
      </dsp:nvSpPr>
      <dsp:spPr>
        <a:xfrm>
          <a:off x="0" y="3400424"/>
          <a:ext cx="5815693" cy="566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kern="1200"/>
            <a:t>Monitor team for symptoms</a:t>
          </a:r>
        </a:p>
      </dsp:txBody>
      <dsp:txXfrm>
        <a:off x="0" y="3400424"/>
        <a:ext cx="5815693" cy="566737"/>
      </dsp:txXfrm>
    </dsp:sp>
    <dsp:sp modelId="{FEF34351-33C9-4771-ABE1-35EACBFBE742}">
      <dsp:nvSpPr>
        <dsp:cNvPr id="0" name=""/>
        <dsp:cNvSpPr/>
      </dsp:nvSpPr>
      <dsp:spPr>
        <a:xfrm>
          <a:off x="0" y="3967161"/>
          <a:ext cx="5815693"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DFF9A6-0474-4207-A343-FE6E44F25DDF}">
      <dsp:nvSpPr>
        <dsp:cNvPr id="0" name=""/>
        <dsp:cNvSpPr/>
      </dsp:nvSpPr>
      <dsp:spPr>
        <a:xfrm>
          <a:off x="0" y="3967161"/>
          <a:ext cx="5815693" cy="566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endParaRPr lang="en-US" sz="2700" b="1" kern="1200" dirty="0"/>
        </a:p>
      </dsp:txBody>
      <dsp:txXfrm>
        <a:off x="0" y="3967161"/>
        <a:ext cx="5815693" cy="5667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0DD614-3E6F-422B-AC93-74315D9D9B57}">
      <dsp:nvSpPr>
        <dsp:cNvPr id="0" name=""/>
        <dsp:cNvSpPr/>
      </dsp:nvSpPr>
      <dsp:spPr>
        <a:xfrm>
          <a:off x="0" y="0"/>
          <a:ext cx="8073188"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80AEDD-00DC-406F-855C-AECA6073732A}">
      <dsp:nvSpPr>
        <dsp:cNvPr id="0" name=""/>
        <dsp:cNvSpPr/>
      </dsp:nvSpPr>
      <dsp:spPr>
        <a:xfrm>
          <a:off x="0" y="0"/>
          <a:ext cx="8073188" cy="620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Lice is not a barrier to staying in school</a:t>
          </a:r>
          <a:endParaRPr lang="en-US" sz="2000" kern="1200" dirty="0"/>
        </a:p>
      </dsp:txBody>
      <dsp:txXfrm>
        <a:off x="0" y="0"/>
        <a:ext cx="8073188" cy="620245"/>
      </dsp:txXfrm>
    </dsp:sp>
    <dsp:sp modelId="{FF08D713-D0A6-4691-A45E-FCFFEA106DD4}">
      <dsp:nvSpPr>
        <dsp:cNvPr id="0" name=""/>
        <dsp:cNvSpPr/>
      </dsp:nvSpPr>
      <dsp:spPr>
        <a:xfrm>
          <a:off x="0" y="620245"/>
          <a:ext cx="8073188"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4564FD-870E-43AF-B495-BA355C9C7A94}">
      <dsp:nvSpPr>
        <dsp:cNvPr id="0" name=""/>
        <dsp:cNvSpPr/>
      </dsp:nvSpPr>
      <dsp:spPr>
        <a:xfrm>
          <a:off x="0" y="620245"/>
          <a:ext cx="8073188" cy="620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Use hats or hair ties (staff &amp;child)</a:t>
          </a:r>
          <a:endParaRPr lang="en-US" sz="2000" kern="1200" dirty="0"/>
        </a:p>
      </dsp:txBody>
      <dsp:txXfrm>
        <a:off x="0" y="620245"/>
        <a:ext cx="8073188" cy="620245"/>
      </dsp:txXfrm>
    </dsp:sp>
    <dsp:sp modelId="{62B13D6E-30EF-4CF0-B361-D58BB32CD59E}">
      <dsp:nvSpPr>
        <dsp:cNvPr id="0" name=""/>
        <dsp:cNvSpPr/>
      </dsp:nvSpPr>
      <dsp:spPr>
        <a:xfrm>
          <a:off x="0" y="1240491"/>
          <a:ext cx="8073188"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9DFFA3-C443-4E42-87AC-DCB171E7863A}">
      <dsp:nvSpPr>
        <dsp:cNvPr id="0" name=""/>
        <dsp:cNvSpPr/>
      </dsp:nvSpPr>
      <dsp:spPr>
        <a:xfrm>
          <a:off x="0" y="1240491"/>
          <a:ext cx="8073188" cy="620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Use a magnifying glass</a:t>
          </a:r>
          <a:endParaRPr lang="en-US" sz="2000" kern="1200" dirty="0"/>
        </a:p>
      </dsp:txBody>
      <dsp:txXfrm>
        <a:off x="0" y="1240491"/>
        <a:ext cx="8073188" cy="620245"/>
      </dsp:txXfrm>
    </dsp:sp>
    <dsp:sp modelId="{24818F7D-0BBD-40B3-9DB7-6E263BCC2AA2}">
      <dsp:nvSpPr>
        <dsp:cNvPr id="0" name=""/>
        <dsp:cNvSpPr/>
      </dsp:nvSpPr>
      <dsp:spPr>
        <a:xfrm>
          <a:off x="0" y="1860736"/>
          <a:ext cx="8073188"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4EC06E-2F2B-420B-8488-D4456F919E9A}">
      <dsp:nvSpPr>
        <dsp:cNvPr id="0" name=""/>
        <dsp:cNvSpPr/>
      </dsp:nvSpPr>
      <dsp:spPr>
        <a:xfrm>
          <a:off x="0" y="1860736"/>
          <a:ext cx="8073188" cy="620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Drastic cleaning measures are not required</a:t>
          </a:r>
          <a:endParaRPr lang="en-US" sz="2000" kern="1200" dirty="0"/>
        </a:p>
      </dsp:txBody>
      <dsp:txXfrm>
        <a:off x="0" y="1860736"/>
        <a:ext cx="8073188" cy="620245"/>
      </dsp:txXfrm>
    </dsp:sp>
    <dsp:sp modelId="{19DF7A02-A676-45A7-9FC6-19C58849ABC6}">
      <dsp:nvSpPr>
        <dsp:cNvPr id="0" name=""/>
        <dsp:cNvSpPr/>
      </dsp:nvSpPr>
      <dsp:spPr>
        <a:xfrm>
          <a:off x="0" y="2480982"/>
          <a:ext cx="8073188"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6F02E1-99F4-4FAA-8DBB-C397DE34C7C9}">
      <dsp:nvSpPr>
        <dsp:cNvPr id="0" name=""/>
        <dsp:cNvSpPr/>
      </dsp:nvSpPr>
      <dsp:spPr>
        <a:xfrm>
          <a:off x="0" y="2480982"/>
          <a:ext cx="8073188" cy="620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Assess restriction from sports or other close contact activities</a:t>
          </a:r>
          <a:endParaRPr lang="en-US" sz="2000" kern="1200" dirty="0"/>
        </a:p>
      </dsp:txBody>
      <dsp:txXfrm>
        <a:off x="0" y="2480982"/>
        <a:ext cx="8073188" cy="620245"/>
      </dsp:txXfrm>
    </dsp:sp>
    <dsp:sp modelId="{D6AE63FF-633B-4F74-8AFF-F3BDBC8CC769}">
      <dsp:nvSpPr>
        <dsp:cNvPr id="0" name=""/>
        <dsp:cNvSpPr/>
      </dsp:nvSpPr>
      <dsp:spPr>
        <a:xfrm>
          <a:off x="0" y="3101228"/>
          <a:ext cx="8073188"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989552-A982-4683-B91A-E1BB2FBB8692}">
      <dsp:nvSpPr>
        <dsp:cNvPr id="0" name=""/>
        <dsp:cNvSpPr/>
      </dsp:nvSpPr>
      <dsp:spPr>
        <a:xfrm>
          <a:off x="0" y="3101228"/>
          <a:ext cx="8073188" cy="620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Provide education for families </a:t>
          </a:r>
          <a:endParaRPr lang="en-US" sz="2000" kern="1200" dirty="0"/>
        </a:p>
      </dsp:txBody>
      <dsp:txXfrm>
        <a:off x="0" y="3101228"/>
        <a:ext cx="8073188" cy="620245"/>
      </dsp:txXfrm>
    </dsp:sp>
    <dsp:sp modelId="{FC812247-20FF-4567-B231-ED3D5DBFD4F4}">
      <dsp:nvSpPr>
        <dsp:cNvPr id="0" name=""/>
        <dsp:cNvSpPr/>
      </dsp:nvSpPr>
      <dsp:spPr>
        <a:xfrm>
          <a:off x="0" y="3721473"/>
          <a:ext cx="8073188"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C49542-33E1-48D1-879F-30FA7A30E4B9}">
      <dsp:nvSpPr>
        <dsp:cNvPr id="0" name=""/>
        <dsp:cNvSpPr/>
      </dsp:nvSpPr>
      <dsp:spPr>
        <a:xfrm>
          <a:off x="0" y="3721473"/>
          <a:ext cx="8073188" cy="620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Hand hygiene is the best defense against spreading germs and illness</a:t>
          </a:r>
          <a:endParaRPr lang="en-US" sz="2000" kern="1200" dirty="0"/>
        </a:p>
      </dsp:txBody>
      <dsp:txXfrm>
        <a:off x="0" y="3721473"/>
        <a:ext cx="8073188" cy="620245"/>
      </dsp:txXfrm>
    </dsp:sp>
    <dsp:sp modelId="{EEC6A973-460D-46D9-B262-A1432294C4E5}">
      <dsp:nvSpPr>
        <dsp:cNvPr id="0" name=""/>
        <dsp:cNvSpPr/>
      </dsp:nvSpPr>
      <dsp:spPr>
        <a:xfrm>
          <a:off x="0" y="4341719"/>
          <a:ext cx="8073188"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BE7CCA-7021-440C-A22E-3581F2A48FDB}">
      <dsp:nvSpPr>
        <dsp:cNvPr id="0" name=""/>
        <dsp:cNvSpPr/>
      </dsp:nvSpPr>
      <dsp:spPr>
        <a:xfrm>
          <a:off x="0" y="4341719"/>
          <a:ext cx="8073188" cy="620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Know &amp; Use Your Resources</a:t>
          </a:r>
          <a:endParaRPr lang="en-US" sz="2000" kern="1200" dirty="0"/>
        </a:p>
      </dsp:txBody>
      <dsp:txXfrm>
        <a:off x="0" y="4341719"/>
        <a:ext cx="8073188" cy="62024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Pregnant women vaccinated 34-38wks (around time of GBS screening) and vaccinated at least 2 </a:t>
            </a:r>
            <a:r>
              <a:rPr lang="en-US" dirty="0" err="1"/>
              <a:t>wks</a:t>
            </a:r>
            <a:r>
              <a:rPr lang="en-US" dirty="0"/>
              <a:t> before delivery</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15863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Pregnant women vaccinated 32-36wks (around time of GBS screening) and vaccinated at least 2 </a:t>
            </a:r>
            <a:r>
              <a:rPr lang="en-US" dirty="0" err="1"/>
              <a:t>wks</a:t>
            </a:r>
            <a:r>
              <a:rPr lang="en-US" dirty="0"/>
              <a:t> before delivery</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62926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Egg-based, cell culture, recombinant HA</a:t>
            </a:r>
          </a:p>
          <a:p>
            <a:r>
              <a:rPr lang="en-US" dirty="0"/>
              <a:t>Out with Yamagata B lineage, keeping Victoria B lineage (haven’t seen Yamagata in 3 </a:t>
            </a:r>
            <a:r>
              <a:rPr lang="en-US" dirty="0" err="1"/>
              <a:t>yrs</a:t>
            </a:r>
            <a:r>
              <a:rPr lang="en-US" dirty="0"/>
              <a:t>)</a:t>
            </a:r>
          </a:p>
          <a:p>
            <a:r>
              <a:rPr lang="en-US" dirty="0"/>
              <a:t>68% effective, majority of </a:t>
            </a:r>
            <a:r>
              <a:rPr lang="en-US" dirty="0" err="1"/>
              <a:t>hosp</a:t>
            </a:r>
            <a:r>
              <a:rPr lang="en-US" dirty="0"/>
              <a:t> in unvaccinated kids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9020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not just the office, so many of us as HC professionals are approached by our family, friends, and neighbors about what should I do….</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8935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What is your next step if you heard this story over triage or patient presented to your office or school? </a:t>
            </a:r>
            <a:endParaRPr/>
          </a:p>
        </p:txBody>
      </p:sp>
      <p:sp>
        <p:nvSpPr>
          <p:cNvPr id="209" name="Google Shape;20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28600" lvl="0" indent="0" algn="l" rtl="0">
              <a:lnSpc>
                <a:spcPct val="95000"/>
              </a:lnSpc>
              <a:spcBef>
                <a:spcPts val="1200"/>
              </a:spcBef>
              <a:spcAft>
                <a:spcPts val="0"/>
              </a:spcAft>
              <a:buClr>
                <a:schemeClr val="dk1"/>
              </a:buClr>
              <a:buSzPts val="1100"/>
              <a:buFont typeface="Arial"/>
              <a:buNone/>
            </a:pPr>
            <a:r>
              <a:rPr lang="en-US" sz="1800">
                <a:latin typeface="Century Gothic"/>
                <a:ea typeface="Century Gothic"/>
                <a:cs typeface="Century Gothic"/>
                <a:sym typeface="Century Gothic"/>
              </a:rPr>
              <a:t>It takes from 10 to 21 days after exposure to the virus for someone to develop varicella. Based on studies of transmission among household members, about 90% of susceptible close contacts will get varicella after exposure to a person with disease.</a:t>
            </a:r>
            <a:endParaRPr/>
          </a:p>
        </p:txBody>
      </p:sp>
      <p:sp>
        <p:nvSpPr>
          <p:cNvPr id="217" name="Google Shape;21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28600" lvl="0" indent="-228600" algn="l" rtl="0">
              <a:lnSpc>
                <a:spcPct val="95000"/>
              </a:lnSpc>
              <a:spcBef>
                <a:spcPts val="0"/>
              </a:spcBef>
              <a:spcAft>
                <a:spcPts val="0"/>
              </a:spcAft>
              <a:buClr>
                <a:srgbClr val="595959"/>
              </a:buClr>
              <a:buSzPts val="2400"/>
              <a:buChar char="•"/>
            </a:pPr>
            <a:r>
              <a:rPr lang="en-US" sz="2400">
                <a:solidFill>
                  <a:srgbClr val="595959"/>
                </a:solidFill>
                <a:latin typeface="Century Gothic"/>
                <a:ea typeface="Century Gothic"/>
                <a:cs typeface="Century Gothic"/>
                <a:sym typeface="Century Gothic"/>
              </a:rPr>
              <a:t>What does rash look like</a:t>
            </a:r>
            <a:endParaRPr sz="2400">
              <a:latin typeface="Century Gothic"/>
              <a:ea typeface="Century Gothic"/>
              <a:cs typeface="Century Gothic"/>
              <a:sym typeface="Century Gothic"/>
            </a:endParaRPr>
          </a:p>
          <a:p>
            <a:pPr marL="228600" lvl="0" indent="-228600" algn="l" rtl="0">
              <a:lnSpc>
                <a:spcPct val="95000"/>
              </a:lnSpc>
              <a:spcBef>
                <a:spcPts val="1200"/>
              </a:spcBef>
              <a:spcAft>
                <a:spcPts val="0"/>
              </a:spcAft>
              <a:buClr>
                <a:srgbClr val="595959"/>
              </a:buClr>
              <a:buSzPts val="2400"/>
              <a:buChar char="•"/>
            </a:pPr>
            <a:r>
              <a:rPr lang="en-US" sz="2400">
                <a:solidFill>
                  <a:srgbClr val="595959"/>
                </a:solidFill>
                <a:latin typeface="Century Gothic"/>
                <a:ea typeface="Century Gothic"/>
                <a:cs typeface="Century Gothic"/>
                <a:sym typeface="Century Gothic"/>
              </a:rPr>
              <a:t>What are other symptoms</a:t>
            </a:r>
            <a:endParaRPr sz="2400">
              <a:latin typeface="Century Gothic"/>
              <a:ea typeface="Century Gothic"/>
              <a:cs typeface="Century Gothic"/>
              <a:sym typeface="Century Gothic"/>
            </a:endParaRPr>
          </a:p>
          <a:p>
            <a:pPr marL="228600" lvl="0" indent="-228600" algn="l" rtl="0">
              <a:lnSpc>
                <a:spcPct val="95000"/>
              </a:lnSpc>
              <a:spcBef>
                <a:spcPts val="1200"/>
              </a:spcBef>
              <a:spcAft>
                <a:spcPts val="0"/>
              </a:spcAft>
              <a:buClr>
                <a:srgbClr val="595959"/>
              </a:buClr>
              <a:buSzPts val="2400"/>
              <a:buChar char="•"/>
            </a:pPr>
            <a:r>
              <a:rPr lang="en-US" sz="2400">
                <a:solidFill>
                  <a:srgbClr val="595959"/>
                </a:solidFill>
                <a:latin typeface="Century Gothic"/>
                <a:ea typeface="Century Gothic"/>
                <a:cs typeface="Century Gothic"/>
                <a:sym typeface="Century Gothic"/>
              </a:rPr>
              <a:t>What is duration of symptoms</a:t>
            </a:r>
            <a:endParaRPr sz="2400">
              <a:latin typeface="Century Gothic"/>
              <a:ea typeface="Century Gothic"/>
              <a:cs typeface="Century Gothic"/>
              <a:sym typeface="Century Gothic"/>
            </a:endParaRPr>
          </a:p>
          <a:p>
            <a:pPr marL="228600" lvl="0" indent="-228600" algn="l" rtl="0">
              <a:lnSpc>
                <a:spcPct val="95000"/>
              </a:lnSpc>
              <a:spcBef>
                <a:spcPts val="1200"/>
              </a:spcBef>
              <a:spcAft>
                <a:spcPts val="0"/>
              </a:spcAft>
              <a:buClr>
                <a:srgbClr val="595959"/>
              </a:buClr>
              <a:buSzPts val="2400"/>
              <a:buChar char="•"/>
            </a:pPr>
            <a:r>
              <a:rPr lang="en-US" sz="2400">
                <a:solidFill>
                  <a:srgbClr val="595959"/>
                </a:solidFill>
                <a:latin typeface="Century Gothic"/>
                <a:ea typeface="Century Gothic"/>
                <a:cs typeface="Century Gothic"/>
                <a:sym typeface="Century Gothic"/>
              </a:rPr>
              <a:t>What is treatment</a:t>
            </a:r>
            <a:endParaRPr sz="2400">
              <a:latin typeface="Century Gothic"/>
              <a:ea typeface="Century Gothic"/>
              <a:cs typeface="Century Gothic"/>
              <a:sym typeface="Century Gothic"/>
            </a:endParaRPr>
          </a:p>
          <a:p>
            <a:pPr marL="228600" lvl="0" indent="-228600" algn="l" rtl="0">
              <a:lnSpc>
                <a:spcPct val="95000"/>
              </a:lnSpc>
              <a:spcBef>
                <a:spcPts val="1200"/>
              </a:spcBef>
              <a:spcAft>
                <a:spcPts val="0"/>
              </a:spcAft>
              <a:buClr>
                <a:srgbClr val="595959"/>
              </a:buClr>
              <a:buSzPts val="2400"/>
              <a:buChar char="•"/>
            </a:pPr>
            <a:r>
              <a:rPr lang="en-US" sz="2400">
                <a:solidFill>
                  <a:srgbClr val="595959"/>
                </a:solidFill>
                <a:latin typeface="Century Gothic"/>
                <a:ea typeface="Century Gothic"/>
                <a:cs typeface="Century Gothic"/>
                <a:sym typeface="Century Gothic"/>
              </a:rPr>
              <a:t>How do we prevent transmission</a:t>
            </a:r>
            <a:endParaRPr sz="2400">
              <a:latin typeface="Century Gothic"/>
              <a:ea typeface="Century Gothic"/>
              <a:cs typeface="Century Gothic"/>
              <a:sym typeface="Century Gothic"/>
            </a:endParaRPr>
          </a:p>
          <a:p>
            <a:pPr marL="228600" lvl="0" indent="-228600" algn="l" rtl="0">
              <a:lnSpc>
                <a:spcPct val="95000"/>
              </a:lnSpc>
              <a:spcBef>
                <a:spcPts val="1200"/>
              </a:spcBef>
              <a:spcAft>
                <a:spcPts val="0"/>
              </a:spcAft>
              <a:buClr>
                <a:srgbClr val="595959"/>
              </a:buClr>
              <a:buSzPts val="2400"/>
              <a:buChar char="•"/>
            </a:pPr>
            <a:r>
              <a:rPr lang="en-US" sz="2400">
                <a:solidFill>
                  <a:srgbClr val="595959"/>
                </a:solidFill>
                <a:latin typeface="Century Gothic"/>
                <a:ea typeface="Century Gothic"/>
                <a:cs typeface="Century Gothic"/>
                <a:sym typeface="Century Gothic"/>
              </a:rPr>
              <a:t>How long is contagious</a:t>
            </a:r>
            <a:endParaRPr sz="2400">
              <a:latin typeface="Century Gothic"/>
              <a:ea typeface="Century Gothic"/>
              <a:cs typeface="Century Gothic"/>
              <a:sym typeface="Century Gothic"/>
            </a:endParaRPr>
          </a:p>
          <a:p>
            <a:pPr marL="228600" lvl="0" indent="-228600" algn="l" rtl="0">
              <a:lnSpc>
                <a:spcPct val="95000"/>
              </a:lnSpc>
              <a:spcBef>
                <a:spcPts val="1200"/>
              </a:spcBef>
              <a:spcAft>
                <a:spcPts val="0"/>
              </a:spcAft>
              <a:buClr>
                <a:srgbClr val="595959"/>
              </a:buClr>
              <a:buSzPts val="2400"/>
              <a:buChar char="•"/>
            </a:pPr>
            <a:r>
              <a:rPr lang="en-US" sz="2400">
                <a:solidFill>
                  <a:srgbClr val="595959"/>
                </a:solidFill>
                <a:latin typeface="Century Gothic"/>
                <a:ea typeface="Century Gothic"/>
                <a:cs typeface="Century Gothic"/>
                <a:sym typeface="Century Gothic"/>
              </a:rPr>
              <a:t>How would we deal with in office / school nursing setting</a:t>
            </a:r>
            <a:endParaRPr sz="2400">
              <a:solidFill>
                <a:srgbClr val="595959"/>
              </a:solidFill>
              <a:latin typeface="Century Gothic"/>
              <a:ea typeface="Century Gothic"/>
              <a:cs typeface="Century Gothic"/>
              <a:sym typeface="Century Gothic"/>
            </a:endParaRPr>
          </a:p>
          <a:p>
            <a:pPr marL="228600" lvl="0" indent="-228600" algn="l" rtl="0">
              <a:lnSpc>
                <a:spcPct val="95000"/>
              </a:lnSpc>
              <a:spcBef>
                <a:spcPts val="0"/>
              </a:spcBef>
              <a:spcAft>
                <a:spcPts val="0"/>
              </a:spcAft>
              <a:buClr>
                <a:schemeClr val="dk1"/>
              </a:buClr>
              <a:buSzPts val="2400"/>
              <a:buChar char="•"/>
            </a:pPr>
            <a:r>
              <a:rPr lang="en-US" sz="2400">
                <a:latin typeface="Century Gothic"/>
                <a:ea typeface="Century Gothic"/>
                <a:cs typeface="Century Gothic"/>
                <a:sym typeface="Century Gothic"/>
              </a:rPr>
              <a:t>Healthcare providers should follow standard precautions plus airborne precautions (negative air-flow rooms) and contact precautions until lesions are dry and crusted. If negative air-flow rooms are not available, patients with varicella should be isolated in closed rooms with no contact with people without evidence of immunity. Patients with varicella should be cared for by staff with evidence of immunity. </a:t>
            </a:r>
            <a:endParaRPr sz="2400">
              <a:solidFill>
                <a:srgbClr val="595959"/>
              </a:solidFill>
              <a:latin typeface="Century Gothic"/>
              <a:ea typeface="Century Gothic"/>
              <a:cs typeface="Century Gothic"/>
              <a:sym typeface="Century Gothic"/>
            </a:endParaRPr>
          </a:p>
        </p:txBody>
      </p:sp>
      <p:sp>
        <p:nvSpPr>
          <p:cNvPr id="226" name="Google Shape;22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latin typeface="Century Gothic"/>
              </a:rPr>
              <a:t>in temperate climates, follows marked seasonal pattern (late winter + early spring) and is a disease of childhood,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latin typeface="Century Gothic"/>
              </a:rPr>
              <a:t>We may care for a number of patients from other countries, so it is important to know that that disease occurs in later ages and does not follow the same seasonal pattern that we often see here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latin typeface="Century Gothic"/>
              </a:rPr>
              <a:t>With higher rates of vaccination, proportionally, more chickenpox cases will be the breakthrough type which can be difficult to identify</a:t>
            </a:r>
          </a:p>
          <a:p>
            <a:endParaRPr lang="en-US" dirty="0"/>
          </a:p>
        </p:txBody>
      </p:sp>
      <p:sp>
        <p:nvSpPr>
          <p:cNvPr id="4" name="Slide Number Placeholder 3"/>
          <p:cNvSpPr>
            <a:spLocks noGrp="1"/>
          </p:cNvSpPr>
          <p:nvPr>
            <p:ph type="sldNum" sz="quarter" idx="5"/>
          </p:nvPr>
        </p:nvSpPr>
        <p:spPr/>
        <p:txBody>
          <a:bodyPr/>
          <a:lstStyle/>
          <a:p>
            <a:fld id="{17E6BA81-A339-465E-A6DB-AF889D274C9B}" type="slidenum">
              <a:rPr lang="en-US" smtClean="0"/>
              <a:t>30</a:t>
            </a:fld>
            <a:endParaRPr lang="en-US"/>
          </a:p>
        </p:txBody>
      </p:sp>
    </p:spTree>
    <p:extLst>
      <p:ext uri="{BB962C8B-B14F-4D97-AF65-F5344CB8AC3E}">
        <p14:creationId xmlns:p14="http://schemas.microsoft.com/office/powerpoint/2010/main" val="1633747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https://health.ri.gov/publications/guidelines/PreventionAndControlOfVaricellaOutbreaksInDayCarePreschoolsSchoolsCollegesAndUniversities.pdf</a:t>
            </a:r>
          </a:p>
        </p:txBody>
      </p:sp>
      <p:sp>
        <p:nvSpPr>
          <p:cNvPr id="4" name="Slide Number Placeholder 3"/>
          <p:cNvSpPr>
            <a:spLocks noGrp="1"/>
          </p:cNvSpPr>
          <p:nvPr>
            <p:ph type="sldNum" sz="quarter" idx="5"/>
          </p:nvPr>
        </p:nvSpPr>
        <p:spPr/>
        <p:txBody>
          <a:bodyPr/>
          <a:lstStyle/>
          <a:p>
            <a:fld id="{17E6BA81-A339-465E-A6DB-AF889D274C9B}" type="slidenum">
              <a:rPr lang="en-US" smtClean="0"/>
              <a:t>31</a:t>
            </a:fld>
            <a:endParaRPr lang="en-US"/>
          </a:p>
        </p:txBody>
      </p:sp>
    </p:spTree>
    <p:extLst>
      <p:ext uri="{BB962C8B-B14F-4D97-AF65-F5344CB8AC3E}">
        <p14:creationId xmlns:p14="http://schemas.microsoft.com/office/powerpoint/2010/main" val="3848970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E6BA81-A339-465E-A6DB-AF889D274C9B}" type="slidenum">
              <a:rPr lang="en-US" smtClean="0"/>
              <a:t>35</a:t>
            </a:fld>
            <a:endParaRPr lang="en-US"/>
          </a:p>
        </p:txBody>
      </p:sp>
    </p:spTree>
    <p:extLst>
      <p:ext uri="{BB962C8B-B14F-4D97-AF65-F5344CB8AC3E}">
        <p14:creationId xmlns:p14="http://schemas.microsoft.com/office/powerpoint/2010/main" val="3666839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3" name="Google Shape;25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1000"/>
              </a:spcAft>
            </a:pPr>
            <a:r>
              <a:rPr lang="en-US" sz="2800" b="1" i="0" dirty="0">
                <a:solidFill>
                  <a:srgbClr val="202124"/>
                </a:solidFill>
                <a:effectLst/>
                <a:latin typeface="Google Sans"/>
              </a:rPr>
              <a:t>Some of you may already be scratching your heads by now. Rest assured you won’t get head lice from participating in this webinar.</a:t>
            </a:r>
          </a:p>
          <a:p>
            <a:pPr marL="0" marR="0" algn="l">
              <a:spcBef>
                <a:spcPts val="0"/>
              </a:spcBef>
              <a:spcAft>
                <a:spcPts val="1000"/>
              </a:spcAft>
            </a:pPr>
            <a:endParaRPr lang="en-US" sz="2800" b="1" i="0" dirty="0">
              <a:solidFill>
                <a:srgbClr val="202124"/>
              </a:solidFill>
              <a:effectLst/>
              <a:latin typeface="Google Sans"/>
            </a:endParaRPr>
          </a:p>
          <a:p>
            <a:pPr marL="0" marR="0" lvl="0" indent="0" algn="l" defTabSz="914400" rtl="0" eaLnBrk="1" fontAlgn="auto" latinLnBrk="0" hangingPunct="1">
              <a:lnSpc>
                <a:spcPct val="100000"/>
              </a:lnSpc>
              <a:spcBef>
                <a:spcPts val="0"/>
              </a:spcBef>
              <a:spcAft>
                <a:spcPts val="1000"/>
              </a:spcAft>
              <a:buClrTx/>
              <a:buSzTx/>
              <a:buFontTx/>
              <a:buNone/>
              <a:tabLst/>
              <a:defRPr/>
            </a:pPr>
            <a:r>
              <a:rPr lang="en-US" sz="2800" b="1" kern="1400" dirty="0">
                <a:solidFill>
                  <a:srgbClr val="000000"/>
                </a:solidFill>
                <a:effectLst/>
                <a:latin typeface="Comic Sans MS" panose="030F0702030302020204" pitchFamily="66" charset="0"/>
                <a:ea typeface="Times New Roman" panose="02020603050405020304" pitchFamily="18" charset="0"/>
              </a:rPr>
              <a:t>Lice are spread through head to contact during common play at home, school, sports activities, playgrounds, camps, sleepovers, </a:t>
            </a:r>
            <a:r>
              <a:rPr lang="en-US" sz="2800" b="1" kern="1400" dirty="0" err="1">
                <a:solidFill>
                  <a:srgbClr val="000000"/>
                </a:solidFill>
                <a:effectLst/>
                <a:latin typeface="Comic Sans MS" panose="030F0702030302020204" pitchFamily="66" charset="0"/>
                <a:ea typeface="Times New Roman" panose="02020603050405020304" pitchFamily="18" charset="0"/>
              </a:rPr>
              <a:t>etc</a:t>
            </a:r>
            <a:r>
              <a:rPr lang="en-US" sz="2800" b="1" kern="1400" dirty="0">
                <a:solidFill>
                  <a:srgbClr val="000000"/>
                </a:solidFill>
                <a:effectLst/>
                <a:latin typeface="Comic Sans MS" panose="030F0702030302020204" pitchFamily="66" charset="0"/>
                <a:ea typeface="Times New Roman" panose="02020603050405020304" pitchFamily="18" charset="0"/>
              </a:rPr>
              <a:t>…</a:t>
            </a:r>
          </a:p>
          <a:p>
            <a:pPr marL="0" marR="0" algn="l">
              <a:spcBef>
                <a:spcPts val="0"/>
              </a:spcBef>
              <a:spcAft>
                <a:spcPts val="1000"/>
              </a:spcAft>
            </a:pPr>
            <a:r>
              <a:rPr lang="en-US" sz="2800" b="1" i="0" dirty="0">
                <a:solidFill>
                  <a:srgbClr val="202124"/>
                </a:solidFill>
                <a:effectLst/>
                <a:latin typeface="Google Sans"/>
              </a:rPr>
              <a:t> </a:t>
            </a:r>
          </a:p>
          <a:p>
            <a:pPr marL="0" marR="0" algn="l">
              <a:spcBef>
                <a:spcPts val="0"/>
              </a:spcBef>
              <a:spcAft>
                <a:spcPts val="1000"/>
              </a:spcAft>
            </a:pPr>
            <a:r>
              <a:rPr lang="en-US" sz="2800" b="1" i="0" dirty="0">
                <a:solidFill>
                  <a:srgbClr val="202124"/>
                </a:solidFill>
                <a:effectLst/>
                <a:latin typeface="Google Sans"/>
              </a:rPr>
              <a:t>Scientific name is Pediculus </a:t>
            </a:r>
            <a:r>
              <a:rPr lang="en-US" sz="2800" b="1" i="0" dirty="0" err="1">
                <a:solidFill>
                  <a:srgbClr val="202124"/>
                </a:solidFill>
                <a:effectLst/>
                <a:latin typeface="Google Sans"/>
              </a:rPr>
              <a:t>humanus</a:t>
            </a:r>
            <a:r>
              <a:rPr lang="en-US" sz="2800" b="1" i="0" dirty="0">
                <a:solidFill>
                  <a:srgbClr val="202124"/>
                </a:solidFill>
                <a:effectLst/>
                <a:latin typeface="Google Sans"/>
              </a:rPr>
              <a:t> capitis aka Lice</a:t>
            </a:r>
            <a:endParaRPr lang="en-US" sz="1800" b="1" kern="1400" spc="20" dirty="0">
              <a:solidFill>
                <a:srgbClr val="666699"/>
              </a:solidFill>
              <a:effectLst/>
              <a:latin typeface="Tahoma" panose="020B0604030504040204" pitchFamily="34" charset="0"/>
              <a:cs typeface="Arial" panose="020B0604020202020204" pitchFamily="34" charset="0"/>
            </a:endParaRPr>
          </a:p>
          <a:p>
            <a:pPr marL="0" marR="0" algn="l">
              <a:spcBef>
                <a:spcPts val="0"/>
              </a:spcBef>
              <a:spcAft>
                <a:spcPts val="1000"/>
              </a:spcAft>
            </a:pPr>
            <a:endParaRPr lang="en-US" sz="1800" b="1" kern="1400" spc="20" dirty="0">
              <a:solidFill>
                <a:srgbClr val="666699"/>
              </a:solidFill>
              <a:effectLst/>
              <a:latin typeface="Tahoma" panose="020B0604030504040204" pitchFamily="34" charset="0"/>
              <a:cs typeface="Arial" panose="020B0604020202020204" pitchFamily="34" charset="0"/>
            </a:endParaRPr>
          </a:p>
          <a:p>
            <a:pPr marL="0" marR="0" algn="l">
              <a:spcBef>
                <a:spcPts val="0"/>
              </a:spcBef>
              <a:spcAft>
                <a:spcPts val="1000"/>
              </a:spcAft>
            </a:pPr>
            <a:r>
              <a:rPr lang="en-US" sz="1800" b="1" kern="1400" spc="20" dirty="0">
                <a:solidFill>
                  <a:srgbClr val="666699"/>
                </a:solidFill>
                <a:effectLst/>
                <a:latin typeface="Tahoma" panose="020B0604030504040204" pitchFamily="34" charset="0"/>
                <a:cs typeface="Arial" panose="020B0604020202020204" pitchFamily="34" charset="0"/>
              </a:rPr>
              <a:t>As Ellie mentioned assessment starts with  Identifying what is in front of us. So if you think this sounds like lice, you’ll need to check the students hair to make sure it is fact in lice.</a:t>
            </a:r>
          </a:p>
          <a:p>
            <a:pPr marL="0" marR="0" algn="l">
              <a:spcBef>
                <a:spcPts val="0"/>
              </a:spcBef>
              <a:spcAft>
                <a:spcPts val="1000"/>
              </a:spcAft>
            </a:pPr>
            <a:r>
              <a:rPr lang="en-US" sz="1800" b="1" kern="1400" spc="20" dirty="0">
                <a:solidFill>
                  <a:srgbClr val="666699"/>
                </a:solidFill>
                <a:effectLst/>
                <a:latin typeface="Tahoma" panose="020B0604030504040204" pitchFamily="34" charset="0"/>
                <a:cs typeface="Arial" panose="020B0604020202020204" pitchFamily="34" charset="0"/>
              </a:rPr>
              <a:t>Show of hands how many of you have ever seen lice?  If you haven’t today’s your lucky day.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230C-8258-4529-832A-6A8AA1D5C3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1596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 Isolate &amp; Inform</a:t>
            </a:r>
          </a:p>
          <a:p>
            <a:endParaRPr lang="en-US" dirty="0"/>
          </a:p>
          <a:p>
            <a:r>
              <a:rPr lang="en-US" dirty="0"/>
              <a:t>Based on the scenario I’m we’ve all assumed this child has lice. However, we need to identify that there are actual lice. </a:t>
            </a:r>
          </a:p>
          <a:p>
            <a:endParaRPr lang="en-US" dirty="0"/>
          </a:p>
          <a:p>
            <a:r>
              <a:rPr lang="en-US" b="1" dirty="0"/>
              <a:t>Pic #1</a:t>
            </a:r>
            <a:r>
              <a:rPr lang="en-US" dirty="0"/>
              <a:t>. Not actual size.</a:t>
            </a:r>
          </a:p>
          <a:p>
            <a:endParaRPr lang="en-US" dirty="0"/>
          </a:p>
          <a:p>
            <a:r>
              <a:rPr lang="en-US" b="1" dirty="0"/>
              <a:t>Pic # 2 </a:t>
            </a:r>
            <a:r>
              <a:rPr lang="en-US" dirty="0"/>
              <a:t>Nits are eggs that the louse lay, They are white and attach to the hair strand with  a glue-like substance.  Dandruff is often mistaken for nits.   </a:t>
            </a:r>
            <a:r>
              <a:rPr lang="en-US" b="1" dirty="0"/>
              <a:t>Tip: </a:t>
            </a:r>
            <a:r>
              <a:rPr lang="en-US" dirty="0"/>
              <a:t>If its not shaking its still baking! </a:t>
            </a:r>
          </a:p>
          <a:p>
            <a:endParaRPr lang="en-US" dirty="0"/>
          </a:p>
          <a:p>
            <a:r>
              <a:rPr lang="en-US" sz="1200" b="1" kern="1400" spc="20" dirty="0">
                <a:solidFill>
                  <a:srgbClr val="666699"/>
                </a:solidFill>
                <a:effectLst/>
                <a:latin typeface="Tahoma" panose="020B0604030504040204" pitchFamily="34" charset="0"/>
                <a:cs typeface="Arial" panose="020B0604020202020204" pitchFamily="34" charset="0"/>
              </a:rPr>
              <a:t>Pic # 3 </a:t>
            </a:r>
            <a:r>
              <a:rPr lang="en-US" sz="1200" b="0" kern="1400" spc="20" dirty="0">
                <a:solidFill>
                  <a:srgbClr val="666699"/>
                </a:solidFill>
                <a:effectLst/>
                <a:latin typeface="Tahoma" panose="020B0604030504040204" pitchFamily="34" charset="0"/>
                <a:cs typeface="Arial" panose="020B0604020202020204" pitchFamily="34" charset="0"/>
              </a:rPr>
              <a:t>Actual size of 3 lice forms compared to a penny</a:t>
            </a:r>
            <a:r>
              <a:rPr lang="en-US" sz="1200" b="1" kern="1400" spc="20" dirty="0">
                <a:solidFill>
                  <a:srgbClr val="666699"/>
                </a:solidFill>
                <a:effectLst/>
                <a:latin typeface="Tahoma" panose="020B0604030504040204" pitchFamily="34" charset="0"/>
                <a:cs typeface="Arial" panose="020B0604020202020204" pitchFamily="34" charset="0"/>
              </a:rPr>
              <a:t>.</a:t>
            </a:r>
          </a:p>
          <a:p>
            <a:endParaRPr lang="en-US" sz="1200" b="1" kern="1400" spc="20" dirty="0">
              <a:solidFill>
                <a:srgbClr val="666699"/>
              </a:solidFill>
              <a:effectLst/>
              <a:latin typeface="Tahoma" panose="020B0604030504040204" pitchFamily="34" charset="0"/>
              <a:cs typeface="Arial" panose="020B0604020202020204" pitchFamily="34" charset="0"/>
            </a:endParaRPr>
          </a:p>
          <a:p>
            <a:r>
              <a:rPr lang="en-US" sz="1200" b="1" kern="1400" spc="20" dirty="0">
                <a:solidFill>
                  <a:srgbClr val="666699"/>
                </a:solidFill>
                <a:effectLst/>
                <a:latin typeface="Tahoma" panose="020B0604030504040204" pitchFamily="34" charset="0"/>
                <a:cs typeface="Arial" panose="020B0604020202020204" pitchFamily="34" charset="0"/>
              </a:rPr>
              <a:t>Audience participation</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230C-8258-4529-832A-6A8AA1D5C3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174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Sores </a:t>
            </a:r>
            <a:r>
              <a:rPr lang="en-US" b="0" i="0" dirty="0">
                <a:solidFill>
                  <a:srgbClr val="000000"/>
                </a:solidFill>
                <a:effectLst/>
                <a:latin typeface="Open Sans" panose="020B0606030504020204" pitchFamily="34" charset="0"/>
              </a:rPr>
              <a:t>can sometimes become infected with bacteria normally found on a person’s skin.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230C-8258-4529-832A-6A8AA1D5C3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9629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12000"/>
              </a:lnSpc>
              <a:spcBef>
                <a:spcPts val="0"/>
              </a:spcBef>
              <a:spcAft>
                <a:spcPts val="0"/>
              </a:spcAft>
              <a:buClrTx/>
              <a:buSzTx/>
              <a:buFont typeface="Symbol" panose="05050102010706020507" pitchFamily="18" charset="2"/>
              <a:buNone/>
              <a:tabLst/>
              <a:defRPr/>
            </a:pPr>
            <a:r>
              <a:rPr lang="en-US" sz="1800" kern="1400" dirty="0">
                <a:solidFill>
                  <a:srgbClr val="000000"/>
                </a:solidFill>
                <a:effectLst/>
                <a:latin typeface="Comic Sans MS" panose="030F0702030302020204" pitchFamily="66" charset="0"/>
                <a:ea typeface="Times New Roman" panose="02020603050405020304" pitchFamily="18" charset="0"/>
              </a:rPr>
              <a:t>1. . Having Lice is not a barrier to staying in school.  Kids may remain in school until the end of the day and return after appropriate treatment.  Can stigmatize the child. CDC recommends that schools do not have a no nit policy.</a:t>
            </a:r>
          </a:p>
          <a:p>
            <a:pPr marL="0" marR="0" lvl="0" indent="0" algn="just">
              <a:lnSpc>
                <a:spcPct val="112000"/>
              </a:lnSpc>
              <a:spcBef>
                <a:spcPts val="0"/>
              </a:spcBef>
              <a:spcAft>
                <a:spcPts val="0"/>
              </a:spcAft>
              <a:buFont typeface="Symbol" panose="05050102010706020507" pitchFamily="18" charset="2"/>
              <a:buNone/>
            </a:pPr>
            <a:endParaRPr lang="en-US" sz="1800" kern="1400" dirty="0">
              <a:solidFill>
                <a:srgbClr val="000000"/>
              </a:solidFill>
              <a:effectLst/>
              <a:latin typeface="Comic Sans MS" panose="030F0702030302020204" pitchFamily="66" charset="0"/>
              <a:ea typeface="Times New Roman" panose="02020603050405020304" pitchFamily="18" charset="0"/>
            </a:endParaRPr>
          </a:p>
          <a:p>
            <a:pPr marL="0" marR="0" lvl="0" indent="0" algn="just">
              <a:lnSpc>
                <a:spcPct val="112000"/>
              </a:lnSpc>
              <a:spcBef>
                <a:spcPts val="0"/>
              </a:spcBef>
              <a:spcAft>
                <a:spcPts val="0"/>
              </a:spcAft>
              <a:buFont typeface="Symbol" panose="05050102010706020507" pitchFamily="18" charset="2"/>
              <a:buNone/>
            </a:pPr>
            <a:r>
              <a:rPr lang="en-US" sz="1800" kern="1400" dirty="0">
                <a:solidFill>
                  <a:srgbClr val="000000"/>
                </a:solidFill>
                <a:effectLst/>
                <a:latin typeface="Comic Sans MS" panose="030F0702030302020204" pitchFamily="66" charset="0"/>
                <a:ea typeface="Times New Roman" panose="02020603050405020304" pitchFamily="18" charset="0"/>
              </a:rPr>
              <a:t>2. Lice can transfer onto clothing, uniforms, bedding, stuffed animals, brushes, hats, helmets, blankets. Not common but possible. Lice only live off the human head for a </a:t>
            </a:r>
            <a:r>
              <a:rPr lang="en-US" sz="1800" kern="1400" dirty="0" err="1">
                <a:solidFill>
                  <a:srgbClr val="000000"/>
                </a:solidFill>
                <a:effectLst/>
                <a:latin typeface="Comic Sans MS" panose="030F0702030302020204" pitchFamily="66" charset="0"/>
                <a:ea typeface="Times New Roman" panose="02020603050405020304" pitchFamily="18" charset="0"/>
              </a:rPr>
              <a:t>a</a:t>
            </a:r>
            <a:r>
              <a:rPr lang="en-US" sz="1800" kern="1400" dirty="0">
                <a:solidFill>
                  <a:srgbClr val="000000"/>
                </a:solidFill>
                <a:effectLst/>
                <a:latin typeface="Comic Sans MS" panose="030F0702030302020204" pitchFamily="66" charset="0"/>
                <a:ea typeface="Times New Roman" panose="02020603050405020304" pitchFamily="18" charset="0"/>
              </a:rPr>
              <a:t> day or so. Nits won’t hatch at temperatures lower than the human scalp.</a:t>
            </a:r>
          </a:p>
          <a:p>
            <a:pPr marL="0" marR="0" lvl="0" indent="0" algn="just">
              <a:lnSpc>
                <a:spcPct val="112000"/>
              </a:lnSpc>
              <a:spcBef>
                <a:spcPts val="0"/>
              </a:spcBef>
              <a:spcAft>
                <a:spcPts val="0"/>
              </a:spcAft>
              <a:buFont typeface="Symbol" panose="05050102010706020507" pitchFamily="18" charset="2"/>
              <a:buNone/>
            </a:pPr>
            <a:endParaRPr lang="en-US" sz="1800" kern="1400" dirty="0">
              <a:solidFill>
                <a:srgbClr val="000000"/>
              </a:solidFill>
              <a:effectLst/>
              <a:latin typeface="Comic Sans MS" panose="030F0702030302020204" pitchFamily="66" charset="0"/>
              <a:ea typeface="Times New Roman" panose="02020603050405020304" pitchFamily="18" charset="0"/>
            </a:endParaRPr>
          </a:p>
          <a:p>
            <a:pPr marL="0" marR="0" lvl="0" indent="0" algn="just">
              <a:lnSpc>
                <a:spcPct val="112000"/>
              </a:lnSpc>
              <a:spcBef>
                <a:spcPts val="0"/>
              </a:spcBef>
              <a:spcAft>
                <a:spcPts val="0"/>
              </a:spcAft>
              <a:buFont typeface="Symbol" panose="05050102010706020507" pitchFamily="18" charset="2"/>
              <a:buNone/>
            </a:pPr>
            <a:r>
              <a:rPr lang="en-US" sz="1800" kern="1400" dirty="0">
                <a:solidFill>
                  <a:srgbClr val="000000"/>
                </a:solidFill>
                <a:effectLst/>
                <a:latin typeface="Comic Sans MS" panose="030F0702030302020204" pitchFamily="66" charset="0"/>
                <a:ea typeface="Times New Roman" panose="02020603050405020304" pitchFamily="18" charset="0"/>
              </a:rPr>
              <a:t>3. Lice do not discriminate.  Anyone can get lice in their hair, beard and sometimes in eyebrows and eyelashes</a:t>
            </a:r>
          </a:p>
          <a:p>
            <a:pPr marL="0" marR="0" lvl="0" indent="0" algn="just">
              <a:lnSpc>
                <a:spcPct val="112000"/>
              </a:lnSpc>
              <a:spcBef>
                <a:spcPts val="0"/>
              </a:spcBef>
              <a:spcAft>
                <a:spcPts val="0"/>
              </a:spcAft>
              <a:buFont typeface="Symbol" panose="05050102010706020507" pitchFamily="18" charset="2"/>
              <a:buNone/>
            </a:pPr>
            <a:endParaRPr lang="en-US" sz="1800" kern="1400" dirty="0">
              <a:solidFill>
                <a:srgbClr val="000000"/>
              </a:solidFill>
              <a:effectLst/>
              <a:latin typeface="Comic Sans MS" panose="030F0702030302020204" pitchFamily="66" charset="0"/>
              <a:ea typeface="Times New Roman" panose="02020603050405020304" pitchFamily="18" charset="0"/>
            </a:endParaRPr>
          </a:p>
          <a:p>
            <a:pPr marL="0" marR="0" lvl="0" indent="0" algn="just">
              <a:lnSpc>
                <a:spcPct val="112000"/>
              </a:lnSpc>
              <a:spcBef>
                <a:spcPts val="0"/>
              </a:spcBef>
              <a:spcAft>
                <a:spcPts val="0"/>
              </a:spcAft>
              <a:buFont typeface="Symbol" panose="05050102010706020507" pitchFamily="18" charset="2"/>
              <a:buNone/>
            </a:pPr>
            <a:r>
              <a:rPr lang="en-US" sz="1800" kern="1400" dirty="0">
                <a:solidFill>
                  <a:srgbClr val="000000"/>
                </a:solidFill>
                <a:effectLst/>
                <a:latin typeface="Comic Sans MS" panose="030F0702030302020204" pitchFamily="66" charset="0"/>
                <a:ea typeface="Times New Roman" panose="02020603050405020304" pitchFamily="18" charset="0"/>
              </a:rPr>
              <a:t>4. Lice is spread from close to close (head-to-head ) contact or by sharing items that have come into contact with an affected person’s head. </a:t>
            </a:r>
          </a:p>
          <a:p>
            <a:pPr marL="0" marR="0" lvl="0" indent="0" algn="just">
              <a:lnSpc>
                <a:spcPct val="112000"/>
              </a:lnSpc>
              <a:spcBef>
                <a:spcPts val="0"/>
              </a:spcBef>
              <a:spcAft>
                <a:spcPts val="0"/>
              </a:spcAft>
              <a:buFont typeface="Symbol" panose="05050102010706020507" pitchFamily="18" charset="2"/>
              <a:buNone/>
            </a:pPr>
            <a:endParaRPr lang="en-US" sz="1800" kern="1400" dirty="0">
              <a:solidFill>
                <a:srgbClr val="000000"/>
              </a:solidFill>
              <a:effectLst/>
              <a:latin typeface="Comic Sans MS" panose="030F0702030302020204" pitchFamily="66" charset="0"/>
              <a:ea typeface="Times New Roman" panose="02020603050405020304" pitchFamily="18" charset="0"/>
            </a:endParaRPr>
          </a:p>
          <a:p>
            <a:pPr marL="0" marR="0" lvl="0" indent="0" algn="just">
              <a:lnSpc>
                <a:spcPct val="112000"/>
              </a:lnSpc>
              <a:spcBef>
                <a:spcPts val="0"/>
              </a:spcBef>
              <a:spcAft>
                <a:spcPts val="0"/>
              </a:spcAft>
              <a:buFont typeface="Symbol" panose="05050102010706020507" pitchFamily="18" charset="2"/>
              <a:buNone/>
            </a:pPr>
            <a:r>
              <a:rPr lang="en-US" sz="1800" kern="1400" dirty="0">
                <a:solidFill>
                  <a:srgbClr val="000000"/>
                </a:solidFill>
                <a:effectLst/>
                <a:latin typeface="Comic Sans MS" panose="030F0702030302020204" pitchFamily="66" charset="0"/>
                <a:ea typeface="Times New Roman" panose="02020603050405020304" pitchFamily="18" charset="0"/>
              </a:rPr>
              <a:t>5. Lice do not jump or fly. They do not have wings. They crawl along the hair shaft. They are typically found close to the scalp, behind the ears and nape of the neck.</a:t>
            </a:r>
          </a:p>
          <a:p>
            <a:pPr marL="0" marR="0" lvl="0" indent="0" algn="just" defTabSz="914400" rtl="0" eaLnBrk="1" fontAlgn="auto" latinLnBrk="0" hangingPunct="1">
              <a:lnSpc>
                <a:spcPct val="112000"/>
              </a:lnSpc>
              <a:spcBef>
                <a:spcPts val="0"/>
              </a:spcBef>
              <a:spcAft>
                <a:spcPts val="0"/>
              </a:spcAft>
              <a:buClrTx/>
              <a:buSzTx/>
              <a:buFont typeface="Symbol" panose="05050102010706020507" pitchFamily="18" charset="2"/>
              <a:buNone/>
              <a:tabLst/>
              <a:defRPr/>
            </a:pPr>
            <a:endParaRPr lang="en-US" sz="1800" kern="1400" dirty="0">
              <a:solidFill>
                <a:srgbClr val="000000"/>
              </a:solidFill>
              <a:effectLst/>
              <a:latin typeface="Comic Sans MS" panose="030F0702030302020204" pitchFamily="66" charset="0"/>
              <a:ea typeface="Times New Roman" panose="02020603050405020304" pitchFamily="18" charset="0"/>
            </a:endParaRPr>
          </a:p>
          <a:p>
            <a:pPr marL="0" marR="0" lvl="0" indent="0" algn="just" defTabSz="914400" rtl="0" eaLnBrk="1" fontAlgn="auto" latinLnBrk="0" hangingPunct="1">
              <a:lnSpc>
                <a:spcPct val="112000"/>
              </a:lnSpc>
              <a:spcBef>
                <a:spcPts val="0"/>
              </a:spcBef>
              <a:spcAft>
                <a:spcPts val="0"/>
              </a:spcAft>
              <a:buClrTx/>
              <a:buSzTx/>
              <a:buFont typeface="Symbol" panose="05050102010706020507" pitchFamily="18" charset="2"/>
              <a:buNone/>
              <a:tabLst/>
              <a:defRPr/>
            </a:pPr>
            <a:r>
              <a:rPr lang="en-US" sz="1800" kern="1400" dirty="0">
                <a:solidFill>
                  <a:srgbClr val="000000"/>
                </a:solidFill>
                <a:effectLst/>
                <a:latin typeface="Comic Sans MS" panose="030F0702030302020204" pitchFamily="66" charset="0"/>
                <a:ea typeface="Times New Roman" panose="02020603050405020304" pitchFamily="18" charset="0"/>
              </a:rPr>
              <a:t>6. Lice are not known to spread or transmit disease. Pruritis or itching is caused by an </a:t>
            </a:r>
            <a:r>
              <a:rPr lang="en-US" sz="2800" b="0" i="0" dirty="0">
                <a:solidFill>
                  <a:srgbClr val="000000"/>
                </a:solidFill>
                <a:effectLst/>
                <a:latin typeface="Open Sans" panose="020B0606030504020204" pitchFamily="34" charset="0"/>
              </a:rPr>
              <a:t>allergic reaction to louse bites. It may take 4–6 weeks for itching to appear the first time a person has head lice.</a:t>
            </a:r>
            <a:r>
              <a:rPr lang="en-US" sz="1800" kern="1400" dirty="0">
                <a:solidFill>
                  <a:srgbClr val="000000"/>
                </a:solidFill>
                <a:effectLst/>
                <a:latin typeface="Comic Sans MS" panose="030F0702030302020204" pitchFamily="66" charset="0"/>
                <a:ea typeface="Times New Roman" panose="02020603050405020304" pitchFamily="18" charset="0"/>
              </a:rPr>
              <a:t>  </a:t>
            </a:r>
          </a:p>
          <a:p>
            <a:pPr marL="0" marR="0" lvl="0" indent="0" algn="just" defTabSz="914400" rtl="0" eaLnBrk="1" fontAlgn="auto" latinLnBrk="0" hangingPunct="1">
              <a:lnSpc>
                <a:spcPct val="112000"/>
              </a:lnSpc>
              <a:spcBef>
                <a:spcPts val="0"/>
              </a:spcBef>
              <a:spcAft>
                <a:spcPts val="0"/>
              </a:spcAft>
              <a:buClrTx/>
              <a:buSzTx/>
              <a:buFont typeface="Symbol" panose="05050102010706020507" pitchFamily="18" charset="2"/>
              <a:buNone/>
              <a:tabLst/>
              <a:defRPr/>
            </a:pPr>
            <a:r>
              <a:rPr lang="en-US" sz="1800" kern="1400" dirty="0">
                <a:solidFill>
                  <a:srgbClr val="000000"/>
                </a:solidFill>
                <a:effectLst/>
                <a:latin typeface="Comic Sans MS" panose="030F0702030302020204" pitchFamily="66" charset="0"/>
                <a:ea typeface="Times New Roman" panose="02020603050405020304" pitchFamily="18" charset="0"/>
              </a:rPr>
              <a:t>             </a:t>
            </a:r>
            <a:endParaRPr lang="en-US" sz="1800" kern="1400" dirty="0">
              <a:solidFill>
                <a:srgbClr val="000000"/>
              </a:solidFill>
              <a:effectLst/>
              <a:latin typeface="Times New Roman" panose="02020603050405020304" pitchFamily="18" charset="0"/>
              <a:ea typeface="Times New Roman" panose="02020603050405020304" pitchFamily="18" charset="0"/>
            </a:endParaRPr>
          </a:p>
          <a:p>
            <a:pPr marL="0" marR="0" lvl="0" indent="0" algn="just">
              <a:lnSpc>
                <a:spcPct val="112000"/>
              </a:lnSpc>
              <a:spcBef>
                <a:spcPts val="0"/>
              </a:spcBef>
              <a:spcAft>
                <a:spcPts val="0"/>
              </a:spcAft>
              <a:buFont typeface="Symbol" panose="05050102010706020507" pitchFamily="18" charset="2"/>
              <a:buNone/>
            </a:pPr>
            <a:r>
              <a:rPr lang="en-US" sz="1800" kern="1400" dirty="0">
                <a:solidFill>
                  <a:srgbClr val="000000"/>
                </a:solidFill>
                <a:effectLst/>
                <a:latin typeface="Times New Roman" panose="02020603050405020304" pitchFamily="18" charset="0"/>
                <a:ea typeface="Times New Roman" panose="02020603050405020304" pitchFamily="18" charset="0"/>
              </a:rPr>
              <a:t>7. </a:t>
            </a:r>
            <a:r>
              <a:rPr lang="en-US" sz="1800" kern="1400" dirty="0">
                <a:solidFill>
                  <a:srgbClr val="000000"/>
                </a:solidFill>
                <a:effectLst/>
                <a:latin typeface="Comic Sans MS" panose="030F0702030302020204" pitchFamily="66" charset="0"/>
                <a:ea typeface="Times New Roman" panose="02020603050405020304" pitchFamily="18" charset="0"/>
              </a:rPr>
              <a:t>The cleanliness of your home has nothing to do with getting lice.  When it comes to the classroom, daily cleaning will suffice. Drastic cleaning &amp; disinfection measures are not required.</a:t>
            </a:r>
          </a:p>
          <a:p>
            <a:pPr marL="0" marR="0" lvl="0" indent="0" algn="just">
              <a:lnSpc>
                <a:spcPct val="112000"/>
              </a:lnSpc>
              <a:spcBef>
                <a:spcPts val="0"/>
              </a:spcBef>
              <a:spcAft>
                <a:spcPts val="0"/>
              </a:spcAft>
              <a:buFont typeface="Symbol" panose="05050102010706020507" pitchFamily="18" charset="2"/>
              <a:buNone/>
            </a:pPr>
            <a:endParaRPr lang="en-US" sz="1800" kern="1400" dirty="0">
              <a:solidFill>
                <a:srgbClr val="000000"/>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400" dirty="0">
                <a:solidFill>
                  <a:srgbClr val="000000"/>
                </a:solidFill>
                <a:effectLst/>
                <a:latin typeface="Comic Sans MS" panose="030F0702030302020204" pitchFamily="66" charset="0"/>
                <a:ea typeface="Times New Roman" panose="02020603050405020304" pitchFamily="18" charset="0"/>
              </a:rPr>
              <a:t>Wish I could see you all because this next slide usually evoke a certain response from the audience.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230C-8258-4529-832A-6A8AA1D5C3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8575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 Isolate &amp; Inform (educate families)- refer to picture</a:t>
            </a:r>
          </a:p>
          <a:p>
            <a:r>
              <a:rPr lang="en-US" dirty="0"/>
              <a:t>Assessment -</a:t>
            </a:r>
          </a:p>
          <a:p>
            <a:endParaRPr lang="en-US" dirty="0"/>
          </a:p>
          <a:p>
            <a:r>
              <a:rPr lang="en-US" dirty="0"/>
              <a:t>Treatment-  Shampoo only kills lice. Use vinegar for nits.</a:t>
            </a:r>
          </a:p>
          <a:p>
            <a:endParaRPr lang="en-US" dirty="0"/>
          </a:p>
          <a:p>
            <a:r>
              <a:rPr lang="en-US" dirty="0"/>
              <a:t>Prevention</a:t>
            </a:r>
          </a:p>
          <a:p>
            <a:r>
              <a:rPr lang="en-US" dirty="0"/>
              <a:t>1. </a:t>
            </a:r>
            <a:r>
              <a:rPr lang="en-US" sz="1200" kern="0" dirty="0">
                <a:solidFill>
                  <a:srgbClr val="333333"/>
                </a:solidFill>
                <a:effectLst/>
                <a:latin typeface="+mn-lt"/>
                <a:ea typeface="Times New Roman" panose="02020603050405020304" pitchFamily="18" charset="0"/>
                <a:cs typeface="Helvetica" panose="020B0604020202020204" pitchFamily="34" charset="0"/>
              </a:rPr>
              <a:t>Wrestling for example. Overnight trips???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230C-8258-4529-832A-6A8AA1D5C3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45016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230C-8258-4529-832A-6A8AA1D5C3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3600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How many times do you clean your hands during a typical workday?          More than 10? More than 20?   Show of hands.</a:t>
            </a:r>
          </a:p>
          <a:p>
            <a:endParaRPr lang="en-US" dirty="0"/>
          </a:p>
          <a:p>
            <a:r>
              <a:rPr lang="en-US" dirty="0"/>
              <a:t> Do you increase hand hygiene during respiratory season? Is it activity based?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Soap and Water vs Alcohol Based Hand Rub</a:t>
            </a:r>
          </a:p>
          <a:p>
            <a:endParaRPr lang="en-US" dirty="0"/>
          </a:p>
          <a:p>
            <a:r>
              <a:rPr lang="en-US" dirty="0"/>
              <a:t>Games- bowl of water with pepper (germs)  add soap. Germs disappear.</a:t>
            </a:r>
          </a:p>
          <a:p>
            <a:r>
              <a:rPr lang="en-US" dirty="0"/>
              <a:t>Posters- classrooms, restrooms, nurses office</a:t>
            </a:r>
          </a:p>
          <a:p>
            <a:r>
              <a:rPr lang="en-US" dirty="0"/>
              <a:t>Example-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230C-8258-4529-832A-6A8AA1D5C3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865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230C-8258-4529-832A-6A8AA1D5C3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68489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3" name="Google Shape;29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8a6c3ecef2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9" name="Google Shape;179;g28a6c3ecef2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longer something only in the hospital.  The goal of Project Firstline, a partnership with CDC and for our group with the AAP.</a:t>
            </a:r>
          </a:p>
          <a:p>
            <a:r>
              <a:rPr lang="en-US" dirty="0"/>
              <a:t>How do we bring infection prevention and control more explicitly to the community</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1385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8a6c3ecef2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g28a6c3ecef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2908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Traditionally </a:t>
            </a:r>
            <a:r>
              <a:rPr lang="en-US" dirty="0"/>
              <a:t>if you had an infection return to school is 24hrs fever free, 24hrs diarrhea free, etc.</a:t>
            </a:r>
          </a:p>
          <a:p>
            <a:r>
              <a:rPr lang="en-US" dirty="0"/>
              <a:t>2009 h1N1 changed this  a bit it was those things or 7 days which ever is longer – that’s such a classic ID statement whomever made it.</a:t>
            </a:r>
          </a:p>
        </p:txBody>
      </p:sp>
      <p:sp>
        <p:nvSpPr>
          <p:cNvPr id="4" name="Slide Number Placeholder 3"/>
          <p:cNvSpPr>
            <a:spLocks noGrp="1"/>
          </p:cNvSpPr>
          <p:nvPr>
            <p:ph type="sldNum" sz="quarter" idx="5"/>
          </p:nvPr>
        </p:nvSpPr>
        <p:spPr/>
        <p:txBody>
          <a:bodyPr/>
          <a:lstStyle/>
          <a:p>
            <a:fld id="{17E6BA81-A339-465E-A6DB-AF889D274C9B}" type="slidenum">
              <a:rPr lang="en-US" smtClean="0"/>
              <a:t>15</a:t>
            </a:fld>
            <a:endParaRPr lang="en-US"/>
          </a:p>
        </p:txBody>
      </p:sp>
    </p:spTree>
    <p:extLst>
      <p:ext uri="{BB962C8B-B14F-4D97-AF65-F5344CB8AC3E}">
        <p14:creationId xmlns:p14="http://schemas.microsoft.com/office/powerpoint/2010/main" val="148273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107483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A">
  <p:cSld name="Title Slide A">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18"/>
          <p:cNvSpPr txBox="1">
            <a:spLocks noGrp="1"/>
          </p:cNvSpPr>
          <p:nvPr>
            <p:ph type="ctrTitle"/>
          </p:nvPr>
        </p:nvSpPr>
        <p:spPr>
          <a:xfrm>
            <a:off x="673100" y="1105029"/>
            <a:ext cx="5877329" cy="2211409"/>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4000"/>
              <a:buFont typeface="Century Gothic"/>
              <a:buNone/>
              <a:defRPr sz="4000">
                <a:solidFill>
                  <a:schemeClr val="lt1"/>
                </a:solidFill>
              </a:defRPr>
            </a:lvl1pPr>
            <a:lvl2pPr lvl="1">
              <a:spcBef>
                <a:spcPts val="24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8"/>
          <p:cNvSpPr txBox="1">
            <a:spLocks noGrp="1"/>
          </p:cNvSpPr>
          <p:nvPr>
            <p:ph type="subTitle" idx="1"/>
          </p:nvPr>
        </p:nvSpPr>
        <p:spPr>
          <a:xfrm>
            <a:off x="673100" y="3628660"/>
            <a:ext cx="5877329" cy="455670"/>
          </a:xfrm>
          <a:prstGeom prst="rect">
            <a:avLst/>
          </a:prstGeom>
          <a:noFill/>
          <a:ln>
            <a:noFill/>
          </a:ln>
        </p:spPr>
        <p:txBody>
          <a:bodyPr spcFirstLastPara="1" wrap="square" lIns="91425" tIns="45700" rIns="91425" bIns="45700" anchor="t" anchorCtr="0">
            <a:noAutofit/>
          </a:bodyPr>
          <a:lstStyle>
            <a:lvl1pPr lvl="0" algn="l">
              <a:lnSpc>
                <a:spcPct val="95000"/>
              </a:lnSpc>
              <a:spcBef>
                <a:spcPts val="1200"/>
              </a:spcBef>
              <a:spcAft>
                <a:spcPts val="0"/>
              </a:spcAft>
              <a:buClr>
                <a:schemeClr val="lt1"/>
              </a:buClr>
              <a:buSzPts val="2400"/>
              <a:buNone/>
              <a:defRPr sz="2400" b="0">
                <a:solidFill>
                  <a:schemeClr val="lt1"/>
                </a:solidFill>
                <a:latin typeface="Century Gothic"/>
                <a:ea typeface="Century Gothic"/>
                <a:cs typeface="Century Gothic"/>
                <a:sym typeface="Century Gothic"/>
              </a:defRPr>
            </a:lvl1pPr>
            <a:lvl2pPr lvl="1" algn="ctr">
              <a:lnSpc>
                <a:spcPct val="95000"/>
              </a:lnSpc>
              <a:spcBef>
                <a:spcPts val="500"/>
              </a:spcBef>
              <a:spcAft>
                <a:spcPts val="0"/>
              </a:spcAft>
              <a:buClr>
                <a:schemeClr val="dk1"/>
              </a:buClr>
              <a:buSzPts val="1800"/>
              <a:buNone/>
              <a:defRPr sz="2000"/>
            </a:lvl2pPr>
            <a:lvl3pPr lvl="2" algn="ctr">
              <a:lnSpc>
                <a:spcPct val="95000"/>
              </a:lnSpc>
              <a:spcBef>
                <a:spcPts val="500"/>
              </a:spcBef>
              <a:spcAft>
                <a:spcPts val="0"/>
              </a:spcAft>
              <a:buClr>
                <a:schemeClr val="dk1"/>
              </a:buClr>
              <a:buSzPts val="1800"/>
              <a:buNone/>
              <a:defRPr sz="1800"/>
            </a:lvl3pPr>
            <a:lvl4pPr lvl="3" algn="ctr">
              <a:lnSpc>
                <a:spcPct val="95000"/>
              </a:lnSpc>
              <a:spcBef>
                <a:spcPts val="500"/>
              </a:spcBef>
              <a:spcAft>
                <a:spcPts val="0"/>
              </a:spcAft>
              <a:buClr>
                <a:schemeClr val="dk1"/>
              </a:buClr>
              <a:buSzPts val="1600"/>
              <a:buNone/>
              <a:defRPr sz="1600"/>
            </a:lvl4pPr>
            <a:lvl5pPr lvl="4" algn="ctr">
              <a:lnSpc>
                <a:spcPct val="95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22" name="Google Shape;22;p18"/>
          <p:cNvGrpSpPr/>
          <p:nvPr/>
        </p:nvGrpSpPr>
        <p:grpSpPr>
          <a:xfrm>
            <a:off x="581660" y="5876695"/>
            <a:ext cx="2117265" cy="736303"/>
            <a:chOff x="673100" y="5876696"/>
            <a:chExt cx="2117265" cy="736303"/>
          </a:xfrm>
        </p:grpSpPr>
        <p:pic>
          <p:nvPicPr>
            <p:cNvPr id="23" name="Google Shape;23;p18" descr="Project Firstline logo.&#10;&#10;CDC's National Training Collaborative for Healthcare Infection Prevention &amp; Control."/>
            <p:cNvPicPr preferRelativeResize="0"/>
            <p:nvPr/>
          </p:nvPicPr>
          <p:blipFill rotWithShape="1">
            <a:blip r:embed="rId3">
              <a:alphaModFix/>
            </a:blip>
            <a:srcRect/>
            <a:stretch/>
          </p:blipFill>
          <p:spPr>
            <a:xfrm>
              <a:off x="673100" y="5876696"/>
              <a:ext cx="1962109" cy="736303"/>
            </a:xfrm>
            <a:prstGeom prst="rect">
              <a:avLst/>
            </a:prstGeom>
            <a:noFill/>
            <a:ln>
              <a:noFill/>
            </a:ln>
          </p:spPr>
        </p:pic>
        <p:cxnSp>
          <p:nvCxnSpPr>
            <p:cNvPr id="24" name="Google Shape;24;p18"/>
            <p:cNvCxnSpPr/>
            <p:nvPr/>
          </p:nvCxnSpPr>
          <p:spPr>
            <a:xfrm>
              <a:off x="2790365" y="5950901"/>
              <a:ext cx="0" cy="613496"/>
            </a:xfrm>
            <a:prstGeom prst="straightConnector1">
              <a:avLst/>
            </a:prstGeom>
            <a:noFill/>
            <a:ln w="9525" cap="flat" cmpd="sng">
              <a:solidFill>
                <a:schemeClr val="lt1"/>
              </a:solidFill>
              <a:prstDash val="solid"/>
              <a:miter lim="800000"/>
              <a:headEnd type="none" w="sm" len="sm"/>
              <a:tailEnd type="none" w="sm" len="sm"/>
            </a:ln>
          </p:spPr>
        </p:cxnSp>
      </p:grpSp>
      <p:pic>
        <p:nvPicPr>
          <p:cNvPr id="25" name="Google Shape;25;p18"/>
          <p:cNvPicPr preferRelativeResize="0"/>
          <p:nvPr/>
        </p:nvPicPr>
        <p:blipFill rotWithShape="1">
          <a:blip r:embed="rId4">
            <a:alphaModFix/>
          </a:blip>
          <a:srcRect/>
          <a:stretch/>
        </p:blipFill>
        <p:spPr>
          <a:xfrm>
            <a:off x="2951018" y="5876695"/>
            <a:ext cx="1962109" cy="73337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hecklist">
  <p:cSld name="Checklist">
    <p:spTree>
      <p:nvGrpSpPr>
        <p:cNvPr id="1" name="Shape 90"/>
        <p:cNvGrpSpPr/>
        <p:nvPr/>
      </p:nvGrpSpPr>
      <p:grpSpPr>
        <a:xfrm>
          <a:off x="0" y="0"/>
          <a:ext cx="0" cy="0"/>
          <a:chOff x="0" y="0"/>
          <a:chExt cx="0" cy="0"/>
        </a:xfrm>
      </p:grpSpPr>
      <p:sp>
        <p:nvSpPr>
          <p:cNvPr id="91" name="Google Shape;91;p30"/>
          <p:cNvSpPr txBox="1">
            <a:spLocks noGrp="1"/>
          </p:cNvSpPr>
          <p:nvPr>
            <p:ph type="title"/>
          </p:nvPr>
        </p:nvSpPr>
        <p:spPr>
          <a:xfrm>
            <a:off x="850605" y="633269"/>
            <a:ext cx="10356111" cy="92921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4"/>
              </a:buClr>
              <a:buSzPts val="3200"/>
              <a:buFont typeface="Century Gothic"/>
              <a:buNone/>
              <a:defRPr sz="3200" cap="none">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30"/>
          <p:cNvSpPr txBox="1">
            <a:spLocks noGrp="1"/>
          </p:cNvSpPr>
          <p:nvPr>
            <p:ph type="body" idx="1"/>
          </p:nvPr>
        </p:nvSpPr>
        <p:spPr>
          <a:xfrm>
            <a:off x="850605" y="1752563"/>
            <a:ext cx="10356111" cy="3055162"/>
          </a:xfrm>
          <a:prstGeom prst="rect">
            <a:avLst/>
          </a:prstGeom>
          <a:noFill/>
          <a:ln>
            <a:noFill/>
          </a:ln>
        </p:spPr>
        <p:txBody>
          <a:bodyPr spcFirstLastPara="1" wrap="square" lIns="91425" tIns="45700" rIns="91425" bIns="45700" anchor="t" anchorCtr="0">
            <a:noAutofit/>
          </a:bodyPr>
          <a:lstStyle>
            <a:lvl1pPr marL="457200" lvl="0" indent="-388620" algn="l">
              <a:lnSpc>
                <a:spcPct val="95000"/>
              </a:lnSpc>
              <a:spcBef>
                <a:spcPts val="1200"/>
              </a:spcBef>
              <a:spcAft>
                <a:spcPts val="0"/>
              </a:spcAft>
              <a:buClr>
                <a:schemeClr val="accent4"/>
              </a:buClr>
              <a:buSzPts val="2520"/>
              <a:buFont typeface="Century Gothic"/>
              <a:buChar char="•"/>
              <a:defRPr sz="2400">
                <a:solidFill>
                  <a:schemeClr val="dk1"/>
                </a:solidFill>
              </a:defRPr>
            </a:lvl1pPr>
            <a:lvl2pPr marL="914400" lvl="1" indent="-365760" algn="l">
              <a:lnSpc>
                <a:spcPct val="95000"/>
              </a:lnSpc>
              <a:spcBef>
                <a:spcPts val="1200"/>
              </a:spcBef>
              <a:spcAft>
                <a:spcPts val="0"/>
              </a:spcAft>
              <a:buClr>
                <a:schemeClr val="dk1"/>
              </a:buClr>
              <a:buSzPts val="2160"/>
              <a:buFont typeface="Courier New"/>
              <a:buChar char="o"/>
              <a:defRPr sz="2400">
                <a:solidFill>
                  <a:schemeClr val="dk1"/>
                </a:solidFill>
              </a:defRPr>
            </a:lvl2pPr>
            <a:lvl3pPr marL="1371600" lvl="2" indent="-381000" algn="l">
              <a:lnSpc>
                <a:spcPct val="95000"/>
              </a:lnSpc>
              <a:spcBef>
                <a:spcPts val="1200"/>
              </a:spcBef>
              <a:spcAft>
                <a:spcPts val="0"/>
              </a:spcAft>
              <a:buClr>
                <a:schemeClr val="dk1"/>
              </a:buClr>
              <a:buSzPts val="2400"/>
              <a:buFont typeface="Noto Sans Symbols"/>
              <a:buChar char="▪"/>
              <a:defRPr sz="2400">
                <a:solidFill>
                  <a:schemeClr val="dk1"/>
                </a:solidFill>
              </a:defRPr>
            </a:lvl3pPr>
            <a:lvl4pPr marL="1828800" lvl="3" indent="-406400" algn="l">
              <a:lnSpc>
                <a:spcPct val="95000"/>
              </a:lnSpc>
              <a:spcBef>
                <a:spcPts val="500"/>
              </a:spcBef>
              <a:spcAft>
                <a:spcPts val="0"/>
              </a:spcAft>
              <a:buClr>
                <a:schemeClr val="accent4"/>
              </a:buClr>
              <a:buSzPts val="2800"/>
              <a:buFont typeface="Arial"/>
              <a:buChar char="•"/>
              <a:defRPr sz="2800">
                <a:solidFill>
                  <a:schemeClr val="accent4"/>
                </a:solidFill>
              </a:defRPr>
            </a:lvl4pPr>
            <a:lvl5pPr marL="2286000" lvl="4" indent="-406400" algn="l">
              <a:lnSpc>
                <a:spcPct val="95000"/>
              </a:lnSpc>
              <a:spcBef>
                <a:spcPts val="500"/>
              </a:spcBef>
              <a:spcAft>
                <a:spcPts val="0"/>
              </a:spcAft>
              <a:buClr>
                <a:schemeClr val="accent4"/>
              </a:buClr>
              <a:buSzPts val="2800"/>
              <a:buFont typeface="Century Gothic"/>
              <a:buChar char="―"/>
              <a:defRPr sz="2800">
                <a:solidFill>
                  <a:schemeClr val="accent4"/>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30"/>
          <p:cNvSpPr/>
          <p:nvPr/>
        </p:nvSpPr>
        <p:spPr>
          <a:xfrm>
            <a:off x="5819297" y="0"/>
            <a:ext cx="6305782" cy="5897880"/>
          </a:xfrm>
          <a:prstGeom prst="parallelogram">
            <a:avLst>
              <a:gd name="adj" fmla="val 34354"/>
            </a:avLst>
          </a:prstGeom>
          <a:solidFill>
            <a:srgbClr val="A5A5A5">
              <a:alpha val="2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94" name="Google Shape;94;p30"/>
          <p:cNvSpPr txBox="1">
            <a:spLocks noGrp="1"/>
          </p:cNvSpPr>
          <p:nvPr>
            <p:ph type="ftr" idx="11"/>
          </p:nvPr>
        </p:nvSpPr>
        <p:spPr>
          <a:xfrm>
            <a:off x="5016381" y="6356350"/>
            <a:ext cx="575829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30"/>
          <p:cNvSpPr txBox="1">
            <a:spLocks noGrp="1"/>
          </p:cNvSpPr>
          <p:nvPr>
            <p:ph type="sldNum" idx="12"/>
          </p:nvPr>
        </p:nvSpPr>
        <p:spPr>
          <a:xfrm>
            <a:off x="10942319" y="6356350"/>
            <a:ext cx="88378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eedback">
  <p:cSld name="Feedback">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32"/>
          <p:cNvSpPr txBox="1">
            <a:spLocks noGrp="1"/>
          </p:cNvSpPr>
          <p:nvPr>
            <p:ph type="title"/>
          </p:nvPr>
        </p:nvSpPr>
        <p:spPr>
          <a:xfrm>
            <a:off x="753354" y="472869"/>
            <a:ext cx="9840038" cy="67727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4"/>
              </a:buClr>
              <a:buSzPts val="3200"/>
              <a:buFont typeface="Century Gothic"/>
              <a:buNone/>
              <a:defRPr sz="3200" cap="none">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32"/>
          <p:cNvSpPr txBox="1">
            <a:spLocks noGrp="1"/>
          </p:cNvSpPr>
          <p:nvPr>
            <p:ph type="body" idx="1"/>
          </p:nvPr>
        </p:nvSpPr>
        <p:spPr>
          <a:xfrm>
            <a:off x="1280160" y="1325880"/>
            <a:ext cx="5593080" cy="4175760"/>
          </a:xfrm>
          <a:prstGeom prst="rect">
            <a:avLst/>
          </a:prstGeom>
          <a:noFill/>
          <a:ln>
            <a:noFill/>
          </a:ln>
        </p:spPr>
        <p:txBody>
          <a:bodyPr spcFirstLastPara="1" wrap="square" lIns="91425" tIns="45700" rIns="91425" bIns="45700" anchor="t" anchorCtr="0">
            <a:noAutofit/>
          </a:bodyPr>
          <a:lstStyle>
            <a:lvl1pPr marL="457200" lvl="0" indent="-228600" algn="l">
              <a:lnSpc>
                <a:spcPct val="95000"/>
              </a:lnSpc>
              <a:spcBef>
                <a:spcPts val="1200"/>
              </a:spcBef>
              <a:spcAft>
                <a:spcPts val="0"/>
              </a:spcAft>
              <a:buClr>
                <a:schemeClr val="accent4"/>
              </a:buClr>
              <a:buSzPts val="2100"/>
              <a:buFont typeface="Arial"/>
              <a:buNone/>
              <a:defRPr sz="2000">
                <a:solidFill>
                  <a:schemeClr val="dk1"/>
                </a:solidFill>
              </a:defRPr>
            </a:lvl1pPr>
            <a:lvl2pPr marL="914400" lvl="1" indent="-228600" algn="l">
              <a:lnSpc>
                <a:spcPct val="95000"/>
              </a:lnSpc>
              <a:spcBef>
                <a:spcPts val="500"/>
              </a:spcBef>
              <a:spcAft>
                <a:spcPts val="0"/>
              </a:spcAft>
              <a:buClr>
                <a:schemeClr val="dk1"/>
              </a:buClr>
              <a:buSzPts val="1800"/>
              <a:buNone/>
              <a:defRPr sz="2000">
                <a:solidFill>
                  <a:schemeClr val="dk1"/>
                </a:solidFill>
              </a:defRPr>
            </a:lvl2pPr>
            <a:lvl3pPr marL="1371600" lvl="2" indent="-228600" algn="l">
              <a:lnSpc>
                <a:spcPct val="95000"/>
              </a:lnSpc>
              <a:spcBef>
                <a:spcPts val="500"/>
              </a:spcBef>
              <a:spcAft>
                <a:spcPts val="0"/>
              </a:spcAft>
              <a:buClr>
                <a:schemeClr val="dk1"/>
              </a:buClr>
              <a:buSzPts val="2000"/>
              <a:buNone/>
              <a:defRPr sz="2000">
                <a:solidFill>
                  <a:schemeClr val="dk1"/>
                </a:solidFill>
              </a:defRPr>
            </a:lvl3pPr>
            <a:lvl4pPr marL="1828800" lvl="3" indent="-228600" algn="l">
              <a:lnSpc>
                <a:spcPct val="95000"/>
              </a:lnSpc>
              <a:spcBef>
                <a:spcPts val="500"/>
              </a:spcBef>
              <a:spcAft>
                <a:spcPts val="0"/>
              </a:spcAft>
              <a:buClr>
                <a:schemeClr val="dk1"/>
              </a:buClr>
              <a:buSzPts val="2000"/>
              <a:buNone/>
              <a:defRPr sz="2000">
                <a:solidFill>
                  <a:schemeClr val="dk1"/>
                </a:solidFill>
              </a:defRPr>
            </a:lvl4pPr>
            <a:lvl5pPr marL="2286000" lvl="4" indent="-228600" algn="l">
              <a:lnSpc>
                <a:spcPct val="95000"/>
              </a:lnSpc>
              <a:spcBef>
                <a:spcPts val="500"/>
              </a:spcBef>
              <a:spcAft>
                <a:spcPts val="0"/>
              </a:spcAft>
              <a:buClr>
                <a:schemeClr val="dk1"/>
              </a:buClr>
              <a:buSzPts val="2000"/>
              <a:buNone/>
              <a:defRPr sz="20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32"/>
          <p:cNvSpPr txBox="1">
            <a:spLocks noGrp="1"/>
          </p:cNvSpPr>
          <p:nvPr>
            <p:ph type="body" idx="2"/>
          </p:nvPr>
        </p:nvSpPr>
        <p:spPr>
          <a:xfrm>
            <a:off x="7208520" y="1325880"/>
            <a:ext cx="4343400" cy="4175760"/>
          </a:xfrm>
          <a:prstGeom prst="rect">
            <a:avLst/>
          </a:prstGeom>
          <a:noFill/>
          <a:ln>
            <a:noFill/>
          </a:ln>
        </p:spPr>
        <p:txBody>
          <a:bodyPr spcFirstLastPara="1" wrap="square" lIns="91425" tIns="45700" rIns="91425" bIns="45700" anchor="t" anchorCtr="0">
            <a:noAutofit/>
          </a:bodyPr>
          <a:lstStyle>
            <a:lvl1pPr marL="457200" lvl="0" indent="-355600" algn="l">
              <a:lnSpc>
                <a:spcPct val="95000"/>
              </a:lnSpc>
              <a:spcBef>
                <a:spcPts val="1200"/>
              </a:spcBef>
              <a:spcAft>
                <a:spcPts val="0"/>
              </a:spcAft>
              <a:buClr>
                <a:schemeClr val="dk1"/>
              </a:buClr>
              <a:buSzPts val="2000"/>
              <a:buChar char="•"/>
              <a:defRPr sz="2000">
                <a:solidFill>
                  <a:schemeClr val="dk1"/>
                </a:solidFill>
              </a:defRPr>
            </a:lvl1pPr>
            <a:lvl2pPr marL="914400" lvl="1" indent="-342900" algn="l">
              <a:lnSpc>
                <a:spcPct val="95000"/>
              </a:lnSpc>
              <a:spcBef>
                <a:spcPts val="500"/>
              </a:spcBef>
              <a:spcAft>
                <a:spcPts val="0"/>
              </a:spcAft>
              <a:buClr>
                <a:schemeClr val="dk1"/>
              </a:buClr>
              <a:buSzPts val="1800"/>
              <a:buChar char="▪"/>
              <a:defRPr sz="2000">
                <a:solidFill>
                  <a:schemeClr val="dk1"/>
                </a:solidFill>
              </a:defRPr>
            </a:lvl2pPr>
            <a:lvl3pPr marL="1371600" lvl="2" indent="-355600" algn="l">
              <a:lnSpc>
                <a:spcPct val="95000"/>
              </a:lnSpc>
              <a:spcBef>
                <a:spcPts val="500"/>
              </a:spcBef>
              <a:spcAft>
                <a:spcPts val="0"/>
              </a:spcAft>
              <a:buClr>
                <a:schemeClr val="dk1"/>
              </a:buClr>
              <a:buSzPts val="2000"/>
              <a:buChar char="o"/>
              <a:defRPr sz="2000">
                <a:solidFill>
                  <a:schemeClr val="dk1"/>
                </a:solidFill>
              </a:defRPr>
            </a:lvl3pPr>
            <a:lvl4pPr marL="1828800" lvl="3" indent="-355600" algn="l">
              <a:lnSpc>
                <a:spcPct val="95000"/>
              </a:lnSpc>
              <a:spcBef>
                <a:spcPts val="500"/>
              </a:spcBef>
              <a:spcAft>
                <a:spcPts val="0"/>
              </a:spcAft>
              <a:buClr>
                <a:schemeClr val="dk1"/>
              </a:buClr>
              <a:buSzPts val="2000"/>
              <a:buChar char="–"/>
              <a:defRPr sz="2000">
                <a:solidFill>
                  <a:schemeClr val="dk1"/>
                </a:solidFill>
              </a:defRPr>
            </a:lvl4pPr>
            <a:lvl5pPr marL="2286000" lvl="4" indent="-355600" algn="l">
              <a:lnSpc>
                <a:spcPct val="95000"/>
              </a:lnSpc>
              <a:spcBef>
                <a:spcPts val="500"/>
              </a:spcBef>
              <a:spcAft>
                <a:spcPts val="0"/>
              </a:spcAft>
              <a:buClr>
                <a:schemeClr val="dk1"/>
              </a:buClr>
              <a:buSzPts val="2000"/>
              <a:buChar char="•"/>
              <a:defRPr sz="20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32"/>
          <p:cNvSpPr txBox="1">
            <a:spLocks noGrp="1"/>
          </p:cNvSpPr>
          <p:nvPr>
            <p:ph type="ftr" idx="11"/>
          </p:nvPr>
        </p:nvSpPr>
        <p:spPr>
          <a:xfrm>
            <a:off x="4866640" y="6356350"/>
            <a:ext cx="59080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32"/>
          <p:cNvSpPr txBox="1">
            <a:spLocks noGrp="1"/>
          </p:cNvSpPr>
          <p:nvPr>
            <p:ph type="sldNum" idx="12"/>
          </p:nvPr>
        </p:nvSpPr>
        <p:spPr>
          <a:xfrm>
            <a:off x="10942319" y="6356350"/>
            <a:ext cx="88378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Century Gothic"/>
                <a:ea typeface="Century Gothic"/>
                <a:cs typeface="Century Gothic"/>
                <a:sym typeface="Century Gothic"/>
              </a:defRPr>
            </a:lvl1pPr>
            <a:lvl2pPr marL="0" lvl="1" indent="0" algn="r">
              <a:spcBef>
                <a:spcPts val="0"/>
              </a:spcBef>
              <a:buNone/>
              <a:defRPr sz="1200">
                <a:solidFill>
                  <a:schemeClr val="lt1"/>
                </a:solidFill>
                <a:latin typeface="Century Gothic"/>
                <a:ea typeface="Century Gothic"/>
                <a:cs typeface="Century Gothic"/>
                <a:sym typeface="Century Gothic"/>
              </a:defRPr>
            </a:lvl2pPr>
            <a:lvl3pPr marL="0" lvl="2" indent="0" algn="r">
              <a:spcBef>
                <a:spcPts val="0"/>
              </a:spcBef>
              <a:buNone/>
              <a:defRPr sz="1200">
                <a:solidFill>
                  <a:schemeClr val="lt1"/>
                </a:solidFill>
                <a:latin typeface="Century Gothic"/>
                <a:ea typeface="Century Gothic"/>
                <a:cs typeface="Century Gothic"/>
                <a:sym typeface="Century Gothic"/>
              </a:defRPr>
            </a:lvl3pPr>
            <a:lvl4pPr marL="0" lvl="3" indent="0" algn="r">
              <a:spcBef>
                <a:spcPts val="0"/>
              </a:spcBef>
              <a:buNone/>
              <a:defRPr sz="1200">
                <a:solidFill>
                  <a:schemeClr val="lt1"/>
                </a:solidFill>
                <a:latin typeface="Century Gothic"/>
                <a:ea typeface="Century Gothic"/>
                <a:cs typeface="Century Gothic"/>
                <a:sym typeface="Century Gothic"/>
              </a:defRPr>
            </a:lvl4pPr>
            <a:lvl5pPr marL="0" lvl="4" indent="0" algn="r">
              <a:spcBef>
                <a:spcPts val="0"/>
              </a:spcBef>
              <a:buNone/>
              <a:defRPr sz="1200">
                <a:solidFill>
                  <a:schemeClr val="lt1"/>
                </a:solidFill>
                <a:latin typeface="Century Gothic"/>
                <a:ea typeface="Century Gothic"/>
                <a:cs typeface="Century Gothic"/>
                <a:sym typeface="Century Gothic"/>
              </a:defRPr>
            </a:lvl5pPr>
            <a:lvl6pPr marL="0" lvl="5" indent="0" algn="r">
              <a:spcBef>
                <a:spcPts val="0"/>
              </a:spcBef>
              <a:buNone/>
              <a:defRPr sz="1200">
                <a:solidFill>
                  <a:schemeClr val="lt1"/>
                </a:solidFill>
                <a:latin typeface="Century Gothic"/>
                <a:ea typeface="Century Gothic"/>
                <a:cs typeface="Century Gothic"/>
                <a:sym typeface="Century Gothic"/>
              </a:defRPr>
            </a:lvl6pPr>
            <a:lvl7pPr marL="0" lvl="6" indent="0" algn="r">
              <a:spcBef>
                <a:spcPts val="0"/>
              </a:spcBef>
              <a:buNone/>
              <a:defRPr sz="1200">
                <a:solidFill>
                  <a:schemeClr val="lt1"/>
                </a:solidFill>
                <a:latin typeface="Century Gothic"/>
                <a:ea typeface="Century Gothic"/>
                <a:cs typeface="Century Gothic"/>
                <a:sym typeface="Century Gothic"/>
              </a:defRPr>
            </a:lvl7pPr>
            <a:lvl8pPr marL="0" lvl="7" indent="0" algn="r">
              <a:spcBef>
                <a:spcPts val="0"/>
              </a:spcBef>
              <a:buNone/>
              <a:defRPr sz="1200">
                <a:solidFill>
                  <a:schemeClr val="lt1"/>
                </a:solidFill>
                <a:latin typeface="Century Gothic"/>
                <a:ea typeface="Century Gothic"/>
                <a:cs typeface="Century Gothic"/>
                <a:sym typeface="Century Gothic"/>
              </a:defRPr>
            </a:lvl8pPr>
            <a:lvl9pPr marL="0" lvl="8" indent="0" algn="r">
              <a:spcBef>
                <a:spcPts val="0"/>
              </a:spcBef>
              <a:buNone/>
              <a:defRPr sz="120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athyways">
  <p:cSld name="Pathyways">
    <p:spTree>
      <p:nvGrpSpPr>
        <p:cNvPr id="1" name="Shape 109"/>
        <p:cNvGrpSpPr/>
        <p:nvPr/>
      </p:nvGrpSpPr>
      <p:grpSpPr>
        <a:xfrm>
          <a:off x="0" y="0"/>
          <a:ext cx="0" cy="0"/>
          <a:chOff x="0" y="0"/>
          <a:chExt cx="0" cy="0"/>
        </a:xfrm>
      </p:grpSpPr>
      <p:sp>
        <p:nvSpPr>
          <p:cNvPr id="110" name="Google Shape;110;p33"/>
          <p:cNvSpPr txBox="1">
            <a:spLocks noGrp="1"/>
          </p:cNvSpPr>
          <p:nvPr>
            <p:ph type="title"/>
          </p:nvPr>
        </p:nvSpPr>
        <p:spPr>
          <a:xfrm>
            <a:off x="753354" y="1267414"/>
            <a:ext cx="9840038" cy="67727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4"/>
              </a:buClr>
              <a:buSzPts val="3200"/>
              <a:buFont typeface="Century Gothic"/>
              <a:buNone/>
              <a:defRPr sz="3200" cap="none">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33"/>
          <p:cNvSpPr txBox="1">
            <a:spLocks noGrp="1"/>
          </p:cNvSpPr>
          <p:nvPr>
            <p:ph type="body" idx="1"/>
          </p:nvPr>
        </p:nvSpPr>
        <p:spPr>
          <a:xfrm>
            <a:off x="1280160" y="2120425"/>
            <a:ext cx="5593080" cy="2823897"/>
          </a:xfrm>
          <a:prstGeom prst="rect">
            <a:avLst/>
          </a:prstGeom>
          <a:noFill/>
          <a:ln>
            <a:noFill/>
          </a:ln>
        </p:spPr>
        <p:txBody>
          <a:bodyPr spcFirstLastPara="1" wrap="square" lIns="91425" tIns="45700" rIns="91425" bIns="45700" anchor="t" anchorCtr="0">
            <a:noAutofit/>
          </a:bodyPr>
          <a:lstStyle>
            <a:lvl1pPr marL="457200" lvl="0" indent="-361950" algn="l">
              <a:lnSpc>
                <a:spcPct val="95000"/>
              </a:lnSpc>
              <a:spcBef>
                <a:spcPts val="1200"/>
              </a:spcBef>
              <a:spcAft>
                <a:spcPts val="0"/>
              </a:spcAft>
              <a:buClr>
                <a:schemeClr val="accent4"/>
              </a:buClr>
              <a:buSzPts val="2100"/>
              <a:buFont typeface="Arial"/>
              <a:buChar char="•"/>
              <a:defRPr sz="2000">
                <a:solidFill>
                  <a:schemeClr val="dk1"/>
                </a:solidFill>
              </a:defRPr>
            </a:lvl1pPr>
            <a:lvl2pPr marL="914400" lvl="1" indent="-342900" algn="l">
              <a:lnSpc>
                <a:spcPct val="95000"/>
              </a:lnSpc>
              <a:spcBef>
                <a:spcPts val="500"/>
              </a:spcBef>
              <a:spcAft>
                <a:spcPts val="0"/>
              </a:spcAft>
              <a:buClr>
                <a:schemeClr val="dk1"/>
              </a:buClr>
              <a:buSzPts val="1800"/>
              <a:buFont typeface="Noto Sans Symbols"/>
              <a:buChar char="▪"/>
              <a:defRPr sz="2000">
                <a:solidFill>
                  <a:schemeClr val="dk1"/>
                </a:solidFill>
              </a:defRPr>
            </a:lvl2pPr>
            <a:lvl3pPr marL="1371600" lvl="2" indent="-355600" algn="l">
              <a:lnSpc>
                <a:spcPct val="95000"/>
              </a:lnSpc>
              <a:spcBef>
                <a:spcPts val="500"/>
              </a:spcBef>
              <a:spcAft>
                <a:spcPts val="0"/>
              </a:spcAft>
              <a:buClr>
                <a:schemeClr val="dk1"/>
              </a:buClr>
              <a:buSzPts val="2000"/>
              <a:buFont typeface="Courier New"/>
              <a:buChar char="o"/>
              <a:defRPr sz="2000">
                <a:solidFill>
                  <a:schemeClr val="dk1"/>
                </a:solidFill>
              </a:defRPr>
            </a:lvl3pPr>
            <a:lvl4pPr marL="1828800" lvl="3" indent="-355600" algn="l">
              <a:lnSpc>
                <a:spcPct val="95000"/>
              </a:lnSpc>
              <a:spcBef>
                <a:spcPts val="500"/>
              </a:spcBef>
              <a:spcAft>
                <a:spcPts val="0"/>
              </a:spcAft>
              <a:buClr>
                <a:schemeClr val="dk1"/>
              </a:buClr>
              <a:buSzPts val="2000"/>
              <a:buFont typeface="NTR"/>
              <a:buChar char="–"/>
              <a:defRPr sz="2000">
                <a:solidFill>
                  <a:schemeClr val="dk1"/>
                </a:solidFill>
              </a:defRPr>
            </a:lvl4pPr>
            <a:lvl5pPr marL="2286000" lvl="4" indent="-355600" algn="l">
              <a:lnSpc>
                <a:spcPct val="95000"/>
              </a:lnSpc>
              <a:spcBef>
                <a:spcPts val="500"/>
              </a:spcBef>
              <a:spcAft>
                <a:spcPts val="0"/>
              </a:spcAft>
              <a:buClr>
                <a:schemeClr val="dk1"/>
              </a:buClr>
              <a:buSzPts val="2000"/>
              <a:buFont typeface="Arial"/>
              <a:buChar char="•"/>
              <a:defRPr sz="20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33"/>
          <p:cNvSpPr txBox="1">
            <a:spLocks noGrp="1"/>
          </p:cNvSpPr>
          <p:nvPr>
            <p:ph type="body" idx="2"/>
          </p:nvPr>
        </p:nvSpPr>
        <p:spPr>
          <a:xfrm>
            <a:off x="7208520" y="2120425"/>
            <a:ext cx="4343400" cy="2823897"/>
          </a:xfrm>
          <a:prstGeom prst="rect">
            <a:avLst/>
          </a:prstGeom>
          <a:noFill/>
          <a:ln>
            <a:noFill/>
          </a:ln>
        </p:spPr>
        <p:txBody>
          <a:bodyPr spcFirstLastPara="1" wrap="square" lIns="91425" tIns="45700" rIns="91425" bIns="45700" anchor="t" anchorCtr="0">
            <a:noAutofit/>
          </a:bodyPr>
          <a:lstStyle>
            <a:lvl1pPr marL="457200" lvl="0" indent="-355600" algn="l">
              <a:lnSpc>
                <a:spcPct val="95000"/>
              </a:lnSpc>
              <a:spcBef>
                <a:spcPts val="1200"/>
              </a:spcBef>
              <a:spcAft>
                <a:spcPts val="0"/>
              </a:spcAft>
              <a:buClr>
                <a:schemeClr val="dk1"/>
              </a:buClr>
              <a:buSzPts val="2000"/>
              <a:buChar char="•"/>
              <a:defRPr sz="2000">
                <a:solidFill>
                  <a:schemeClr val="dk1"/>
                </a:solidFill>
              </a:defRPr>
            </a:lvl1pPr>
            <a:lvl2pPr marL="914400" lvl="1" indent="-342900" algn="l">
              <a:lnSpc>
                <a:spcPct val="95000"/>
              </a:lnSpc>
              <a:spcBef>
                <a:spcPts val="500"/>
              </a:spcBef>
              <a:spcAft>
                <a:spcPts val="0"/>
              </a:spcAft>
              <a:buClr>
                <a:schemeClr val="dk1"/>
              </a:buClr>
              <a:buSzPts val="1800"/>
              <a:buChar char="▪"/>
              <a:defRPr sz="2000">
                <a:solidFill>
                  <a:schemeClr val="dk1"/>
                </a:solidFill>
              </a:defRPr>
            </a:lvl2pPr>
            <a:lvl3pPr marL="1371600" lvl="2" indent="-355600" algn="l">
              <a:lnSpc>
                <a:spcPct val="95000"/>
              </a:lnSpc>
              <a:spcBef>
                <a:spcPts val="500"/>
              </a:spcBef>
              <a:spcAft>
                <a:spcPts val="0"/>
              </a:spcAft>
              <a:buClr>
                <a:schemeClr val="dk1"/>
              </a:buClr>
              <a:buSzPts val="2000"/>
              <a:buChar char="o"/>
              <a:defRPr sz="2000">
                <a:solidFill>
                  <a:schemeClr val="dk1"/>
                </a:solidFill>
              </a:defRPr>
            </a:lvl3pPr>
            <a:lvl4pPr marL="1828800" lvl="3" indent="-355600" algn="l">
              <a:lnSpc>
                <a:spcPct val="95000"/>
              </a:lnSpc>
              <a:spcBef>
                <a:spcPts val="500"/>
              </a:spcBef>
              <a:spcAft>
                <a:spcPts val="0"/>
              </a:spcAft>
              <a:buClr>
                <a:schemeClr val="dk1"/>
              </a:buClr>
              <a:buSzPts val="2000"/>
              <a:buChar char="–"/>
              <a:defRPr sz="2000">
                <a:solidFill>
                  <a:schemeClr val="dk1"/>
                </a:solidFill>
              </a:defRPr>
            </a:lvl4pPr>
            <a:lvl5pPr marL="2286000" lvl="4" indent="-355600" algn="l">
              <a:lnSpc>
                <a:spcPct val="95000"/>
              </a:lnSpc>
              <a:spcBef>
                <a:spcPts val="500"/>
              </a:spcBef>
              <a:spcAft>
                <a:spcPts val="0"/>
              </a:spcAft>
              <a:buClr>
                <a:schemeClr val="dk1"/>
              </a:buClr>
              <a:buSzPts val="2000"/>
              <a:buChar char="•"/>
              <a:defRPr sz="20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33"/>
          <p:cNvSpPr txBox="1">
            <a:spLocks noGrp="1"/>
          </p:cNvSpPr>
          <p:nvPr>
            <p:ph type="ftr" idx="11"/>
          </p:nvPr>
        </p:nvSpPr>
        <p:spPr>
          <a:xfrm>
            <a:off x="5016381" y="6356350"/>
            <a:ext cx="575829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33"/>
          <p:cNvSpPr txBox="1">
            <a:spLocks noGrp="1"/>
          </p:cNvSpPr>
          <p:nvPr>
            <p:ph type="sldNum" idx="12"/>
          </p:nvPr>
        </p:nvSpPr>
        <p:spPr>
          <a:xfrm>
            <a:off x="10942319" y="6356350"/>
            <a:ext cx="88378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4"/>
        </a:solidFill>
        <a:effectLst/>
      </p:bgPr>
    </p:bg>
    <p:spTree>
      <p:nvGrpSpPr>
        <p:cNvPr id="1" name="Shape 115"/>
        <p:cNvGrpSpPr/>
        <p:nvPr/>
      </p:nvGrpSpPr>
      <p:grpSpPr>
        <a:xfrm>
          <a:off x="0" y="0"/>
          <a:ext cx="0" cy="0"/>
          <a:chOff x="0" y="0"/>
          <a:chExt cx="0" cy="0"/>
        </a:xfrm>
      </p:grpSpPr>
      <p:sp>
        <p:nvSpPr>
          <p:cNvPr id="116" name="Google Shape;116;p3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800"/>
              <a:buFont typeface="Century Gothic"/>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34"/>
          <p:cNvSpPr txBox="1">
            <a:spLocks noGrp="1"/>
          </p:cNvSpPr>
          <p:nvPr>
            <p:ph type="body" idx="1"/>
          </p:nvPr>
        </p:nvSpPr>
        <p:spPr>
          <a:xfrm>
            <a:off x="831850" y="4589463"/>
            <a:ext cx="10515600" cy="1004513"/>
          </a:xfrm>
          <a:prstGeom prst="rect">
            <a:avLst/>
          </a:prstGeom>
          <a:noFill/>
          <a:ln>
            <a:noFill/>
          </a:ln>
        </p:spPr>
        <p:txBody>
          <a:bodyPr spcFirstLastPara="1" wrap="square" lIns="91425" tIns="45700" rIns="91425" bIns="45700" anchor="t" anchorCtr="0">
            <a:noAutofit/>
          </a:bodyPr>
          <a:lstStyle>
            <a:lvl1pPr marL="457200" lvl="0" indent="-228600" algn="l">
              <a:lnSpc>
                <a:spcPct val="95000"/>
              </a:lnSpc>
              <a:spcBef>
                <a:spcPts val="1200"/>
              </a:spcBef>
              <a:spcAft>
                <a:spcPts val="0"/>
              </a:spcAft>
              <a:buClr>
                <a:schemeClr val="lt1"/>
              </a:buClr>
              <a:buSzPts val="2400"/>
              <a:buNone/>
              <a:defRPr sz="2400">
                <a:solidFill>
                  <a:schemeClr val="lt1"/>
                </a:solidFill>
              </a:defRPr>
            </a:lvl1pPr>
            <a:lvl2pPr marL="914400" lvl="1" indent="-228600" algn="l">
              <a:lnSpc>
                <a:spcPct val="95000"/>
              </a:lnSpc>
              <a:spcBef>
                <a:spcPts val="500"/>
              </a:spcBef>
              <a:spcAft>
                <a:spcPts val="0"/>
              </a:spcAft>
              <a:buClr>
                <a:srgbClr val="888888"/>
              </a:buClr>
              <a:buSzPts val="1800"/>
              <a:buNone/>
              <a:defRPr sz="2000">
                <a:solidFill>
                  <a:srgbClr val="888888"/>
                </a:solidFill>
              </a:defRPr>
            </a:lvl2pPr>
            <a:lvl3pPr marL="1371600" lvl="2" indent="-228600" algn="l">
              <a:lnSpc>
                <a:spcPct val="95000"/>
              </a:lnSpc>
              <a:spcBef>
                <a:spcPts val="500"/>
              </a:spcBef>
              <a:spcAft>
                <a:spcPts val="0"/>
              </a:spcAft>
              <a:buClr>
                <a:srgbClr val="888888"/>
              </a:buClr>
              <a:buSzPts val="1800"/>
              <a:buNone/>
              <a:defRPr sz="1800">
                <a:solidFill>
                  <a:srgbClr val="888888"/>
                </a:solidFill>
              </a:defRPr>
            </a:lvl3pPr>
            <a:lvl4pPr marL="1828800" lvl="3" indent="-228600" algn="l">
              <a:lnSpc>
                <a:spcPct val="95000"/>
              </a:lnSpc>
              <a:spcBef>
                <a:spcPts val="500"/>
              </a:spcBef>
              <a:spcAft>
                <a:spcPts val="0"/>
              </a:spcAft>
              <a:buClr>
                <a:srgbClr val="888888"/>
              </a:buClr>
              <a:buSzPts val="1600"/>
              <a:buNone/>
              <a:defRPr sz="1600">
                <a:solidFill>
                  <a:srgbClr val="888888"/>
                </a:solidFill>
              </a:defRPr>
            </a:lvl4pPr>
            <a:lvl5pPr marL="2286000" lvl="4" indent="-228600" algn="l">
              <a:lnSpc>
                <a:spcPct val="95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18" name="Google Shape;118;p34"/>
          <p:cNvSpPr txBox="1">
            <a:spLocks noGrp="1"/>
          </p:cNvSpPr>
          <p:nvPr>
            <p:ph type="ftr" idx="11"/>
          </p:nvPr>
        </p:nvSpPr>
        <p:spPr>
          <a:xfrm>
            <a:off x="5016381" y="6356350"/>
            <a:ext cx="575829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34"/>
          <p:cNvSpPr txBox="1">
            <a:spLocks noGrp="1"/>
          </p:cNvSpPr>
          <p:nvPr>
            <p:ph type="sldNum" idx="12"/>
          </p:nvPr>
        </p:nvSpPr>
        <p:spPr>
          <a:xfrm>
            <a:off x="10942319" y="6356350"/>
            <a:ext cx="88378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opic 1">
  <p:cSld name="Topic 1">
    <p:bg>
      <p:bgPr>
        <a:solidFill>
          <a:schemeClr val="accent4"/>
        </a:solidFill>
        <a:effectLst/>
      </p:bgPr>
    </p:bg>
    <p:spTree>
      <p:nvGrpSpPr>
        <p:cNvPr id="1" name="Shape 120"/>
        <p:cNvGrpSpPr/>
        <p:nvPr/>
      </p:nvGrpSpPr>
      <p:grpSpPr>
        <a:xfrm>
          <a:off x="0" y="0"/>
          <a:ext cx="0" cy="0"/>
          <a:chOff x="0" y="0"/>
          <a:chExt cx="0" cy="0"/>
        </a:xfrm>
      </p:grpSpPr>
      <p:sp>
        <p:nvSpPr>
          <p:cNvPr id="121" name="Google Shape;121;p35"/>
          <p:cNvSpPr txBox="1">
            <a:spLocks noGrp="1"/>
          </p:cNvSpPr>
          <p:nvPr>
            <p:ph type="title"/>
          </p:nvPr>
        </p:nvSpPr>
        <p:spPr>
          <a:xfrm>
            <a:off x="630621" y="1479584"/>
            <a:ext cx="3941379" cy="92921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Century Gothic"/>
              <a:buNone/>
              <a:defRPr sz="36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35"/>
          <p:cNvSpPr txBox="1">
            <a:spLocks noGrp="1"/>
          </p:cNvSpPr>
          <p:nvPr>
            <p:ph type="body" idx="1"/>
          </p:nvPr>
        </p:nvSpPr>
        <p:spPr>
          <a:xfrm>
            <a:off x="630621" y="2598878"/>
            <a:ext cx="3941379" cy="3055162"/>
          </a:xfrm>
          <a:prstGeom prst="rect">
            <a:avLst/>
          </a:prstGeom>
          <a:noFill/>
          <a:ln>
            <a:noFill/>
          </a:ln>
        </p:spPr>
        <p:txBody>
          <a:bodyPr spcFirstLastPara="1" wrap="square" lIns="91425" tIns="45700" rIns="91425" bIns="45700" anchor="t" anchorCtr="0">
            <a:noAutofit/>
          </a:bodyPr>
          <a:lstStyle>
            <a:lvl1pPr marL="457200" lvl="0" indent="-228600" algn="l">
              <a:lnSpc>
                <a:spcPct val="95000"/>
              </a:lnSpc>
              <a:spcBef>
                <a:spcPts val="1200"/>
              </a:spcBef>
              <a:spcAft>
                <a:spcPts val="0"/>
              </a:spcAft>
              <a:buClr>
                <a:schemeClr val="accent4"/>
              </a:buClr>
              <a:buSzPts val="2940"/>
              <a:buFont typeface="Arial"/>
              <a:buNone/>
              <a:defRPr sz="2800">
                <a:solidFill>
                  <a:schemeClr val="lt1"/>
                </a:solidFill>
              </a:defRPr>
            </a:lvl1pPr>
            <a:lvl2pPr marL="914400" lvl="1" indent="-388619" algn="l">
              <a:lnSpc>
                <a:spcPct val="95000"/>
              </a:lnSpc>
              <a:spcBef>
                <a:spcPts val="1200"/>
              </a:spcBef>
              <a:spcAft>
                <a:spcPts val="0"/>
              </a:spcAft>
              <a:buClr>
                <a:schemeClr val="lt1"/>
              </a:buClr>
              <a:buSzPts val="2520"/>
              <a:buFont typeface="Courier New"/>
              <a:buChar char="o"/>
              <a:defRPr sz="2800">
                <a:solidFill>
                  <a:schemeClr val="lt1"/>
                </a:solidFill>
              </a:defRPr>
            </a:lvl2pPr>
            <a:lvl3pPr marL="1371600" lvl="2" indent="-406400" algn="l">
              <a:lnSpc>
                <a:spcPct val="95000"/>
              </a:lnSpc>
              <a:spcBef>
                <a:spcPts val="1200"/>
              </a:spcBef>
              <a:spcAft>
                <a:spcPts val="0"/>
              </a:spcAft>
              <a:buClr>
                <a:schemeClr val="lt1"/>
              </a:buClr>
              <a:buSzPts val="2800"/>
              <a:buFont typeface="Noto Sans Symbols"/>
              <a:buChar char="▪"/>
              <a:defRPr sz="2800">
                <a:solidFill>
                  <a:schemeClr val="lt1"/>
                </a:solidFill>
              </a:defRPr>
            </a:lvl3pPr>
            <a:lvl4pPr marL="1828800" lvl="3" indent="-406400" algn="l">
              <a:lnSpc>
                <a:spcPct val="95000"/>
              </a:lnSpc>
              <a:spcBef>
                <a:spcPts val="500"/>
              </a:spcBef>
              <a:spcAft>
                <a:spcPts val="0"/>
              </a:spcAft>
              <a:buClr>
                <a:schemeClr val="accent4"/>
              </a:buClr>
              <a:buSzPts val="2800"/>
              <a:buFont typeface="Arial"/>
              <a:buChar char="•"/>
              <a:defRPr sz="2800">
                <a:solidFill>
                  <a:schemeClr val="accent4"/>
                </a:solidFill>
              </a:defRPr>
            </a:lvl4pPr>
            <a:lvl5pPr marL="2286000" lvl="4" indent="-406400" algn="l">
              <a:lnSpc>
                <a:spcPct val="95000"/>
              </a:lnSpc>
              <a:spcBef>
                <a:spcPts val="500"/>
              </a:spcBef>
              <a:spcAft>
                <a:spcPts val="0"/>
              </a:spcAft>
              <a:buClr>
                <a:schemeClr val="accent4"/>
              </a:buClr>
              <a:buSzPts val="2800"/>
              <a:buFont typeface="Century Gothic"/>
              <a:buChar char="―"/>
              <a:defRPr sz="2800">
                <a:solidFill>
                  <a:schemeClr val="accent4"/>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35"/>
          <p:cNvSpPr txBox="1">
            <a:spLocks noGrp="1"/>
          </p:cNvSpPr>
          <p:nvPr>
            <p:ph type="ftr" idx="11"/>
          </p:nvPr>
        </p:nvSpPr>
        <p:spPr>
          <a:xfrm>
            <a:off x="5016381" y="6356350"/>
            <a:ext cx="575829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35"/>
          <p:cNvSpPr txBox="1">
            <a:spLocks noGrp="1"/>
          </p:cNvSpPr>
          <p:nvPr>
            <p:ph type="sldNum" idx="12"/>
          </p:nvPr>
        </p:nvSpPr>
        <p:spPr>
          <a:xfrm>
            <a:off x="10942319" y="6356350"/>
            <a:ext cx="88378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opic 1">
  <p:cSld name="1_Topic 1">
    <p:bg>
      <p:bgPr>
        <a:solidFill>
          <a:schemeClr val="accent4"/>
        </a:solidFill>
        <a:effectLst/>
      </p:bgPr>
    </p:bg>
    <p:spTree>
      <p:nvGrpSpPr>
        <p:cNvPr id="1" name="Shape 125"/>
        <p:cNvGrpSpPr/>
        <p:nvPr/>
      </p:nvGrpSpPr>
      <p:grpSpPr>
        <a:xfrm>
          <a:off x="0" y="0"/>
          <a:ext cx="0" cy="0"/>
          <a:chOff x="0" y="0"/>
          <a:chExt cx="0" cy="0"/>
        </a:xfrm>
      </p:grpSpPr>
      <p:sp>
        <p:nvSpPr>
          <p:cNvPr id="126" name="Google Shape;126;p36"/>
          <p:cNvSpPr txBox="1">
            <a:spLocks noGrp="1"/>
          </p:cNvSpPr>
          <p:nvPr>
            <p:ph type="title"/>
          </p:nvPr>
        </p:nvSpPr>
        <p:spPr>
          <a:xfrm>
            <a:off x="565191" y="2101467"/>
            <a:ext cx="3941379" cy="929211"/>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3200"/>
              <a:buFont typeface="Century Gothic"/>
              <a:buNone/>
              <a:defRPr sz="32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 name="Google Shape;127;p36"/>
          <p:cNvSpPr txBox="1">
            <a:spLocks noGrp="1"/>
          </p:cNvSpPr>
          <p:nvPr>
            <p:ph type="ftr" idx="11"/>
          </p:nvPr>
        </p:nvSpPr>
        <p:spPr>
          <a:xfrm>
            <a:off x="5016381" y="6356350"/>
            <a:ext cx="575829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36"/>
          <p:cNvSpPr txBox="1">
            <a:spLocks noGrp="1"/>
          </p:cNvSpPr>
          <p:nvPr>
            <p:ph type="sldNum" idx="12"/>
          </p:nvPr>
        </p:nvSpPr>
        <p:spPr>
          <a:xfrm>
            <a:off x="10942319" y="6356350"/>
            <a:ext cx="88378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ircle">
  <p:cSld name="Circle">
    <p:spTree>
      <p:nvGrpSpPr>
        <p:cNvPr id="1" name="Shape 129"/>
        <p:cNvGrpSpPr/>
        <p:nvPr/>
      </p:nvGrpSpPr>
      <p:grpSpPr>
        <a:xfrm>
          <a:off x="0" y="0"/>
          <a:ext cx="0" cy="0"/>
          <a:chOff x="0" y="0"/>
          <a:chExt cx="0" cy="0"/>
        </a:xfrm>
      </p:grpSpPr>
      <p:sp>
        <p:nvSpPr>
          <p:cNvPr id="130" name="Google Shape;130;p37"/>
          <p:cNvSpPr txBox="1">
            <a:spLocks noGrp="1"/>
          </p:cNvSpPr>
          <p:nvPr>
            <p:ph type="title"/>
          </p:nvPr>
        </p:nvSpPr>
        <p:spPr>
          <a:xfrm>
            <a:off x="1119116" y="874102"/>
            <a:ext cx="6546604" cy="702457"/>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2060"/>
              </a:buClr>
              <a:buSzPts val="3600"/>
              <a:buFont typeface="Century Gothic"/>
              <a:buNone/>
              <a:defRPr sz="3600" cap="none">
                <a:solidFill>
                  <a:srgbClr val="00206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37"/>
          <p:cNvSpPr txBox="1">
            <a:spLocks noGrp="1"/>
          </p:cNvSpPr>
          <p:nvPr>
            <p:ph type="body" idx="1"/>
          </p:nvPr>
        </p:nvSpPr>
        <p:spPr>
          <a:xfrm>
            <a:off x="1119116" y="1752600"/>
            <a:ext cx="7034284" cy="3901440"/>
          </a:xfrm>
          <a:prstGeom prst="rect">
            <a:avLst/>
          </a:prstGeom>
          <a:noFill/>
          <a:ln>
            <a:noFill/>
          </a:ln>
        </p:spPr>
        <p:txBody>
          <a:bodyPr spcFirstLastPara="1" wrap="square" lIns="91425" tIns="45700" rIns="91425" bIns="45700" anchor="t" anchorCtr="0">
            <a:noAutofit/>
          </a:bodyPr>
          <a:lstStyle>
            <a:lvl1pPr marL="457200" lvl="0" indent="-457200" algn="l">
              <a:lnSpc>
                <a:spcPct val="95000"/>
              </a:lnSpc>
              <a:spcBef>
                <a:spcPts val="1200"/>
              </a:spcBef>
              <a:spcAft>
                <a:spcPts val="0"/>
              </a:spcAft>
              <a:buClr>
                <a:schemeClr val="accent4"/>
              </a:buClr>
              <a:buSzPts val="3600"/>
              <a:buChar char="•"/>
              <a:defRPr sz="2400">
                <a:solidFill>
                  <a:srgbClr val="002060"/>
                </a:solidFill>
              </a:defRPr>
            </a:lvl1pPr>
            <a:lvl2pPr marL="914400" lvl="1" indent="-365760" algn="l">
              <a:lnSpc>
                <a:spcPct val="95000"/>
              </a:lnSpc>
              <a:spcBef>
                <a:spcPts val="1200"/>
              </a:spcBef>
              <a:spcAft>
                <a:spcPts val="0"/>
              </a:spcAft>
              <a:buClr>
                <a:schemeClr val="accent4"/>
              </a:buClr>
              <a:buSzPts val="2160"/>
              <a:buFont typeface="Courier New"/>
              <a:buChar char="o"/>
              <a:defRPr sz="2400">
                <a:solidFill>
                  <a:srgbClr val="002060"/>
                </a:solidFill>
              </a:defRPr>
            </a:lvl2pPr>
            <a:lvl3pPr marL="1371600" lvl="2" indent="-381000" algn="l">
              <a:lnSpc>
                <a:spcPct val="95000"/>
              </a:lnSpc>
              <a:spcBef>
                <a:spcPts val="1200"/>
              </a:spcBef>
              <a:spcAft>
                <a:spcPts val="0"/>
              </a:spcAft>
              <a:buClr>
                <a:srgbClr val="002060"/>
              </a:buClr>
              <a:buSzPts val="2400"/>
              <a:buFont typeface="Noto Sans Symbols"/>
              <a:buChar char="▪"/>
              <a:defRPr sz="2400">
                <a:solidFill>
                  <a:srgbClr val="002060"/>
                </a:solidFill>
              </a:defRPr>
            </a:lvl3pPr>
            <a:lvl4pPr marL="1828800" lvl="3" indent="-381000" algn="l">
              <a:lnSpc>
                <a:spcPct val="95000"/>
              </a:lnSpc>
              <a:spcBef>
                <a:spcPts val="1200"/>
              </a:spcBef>
              <a:spcAft>
                <a:spcPts val="0"/>
              </a:spcAft>
              <a:buClr>
                <a:schemeClr val="accent4"/>
              </a:buClr>
              <a:buSzPts val="2400"/>
              <a:buChar char="–"/>
              <a:defRPr sz="2400">
                <a:solidFill>
                  <a:srgbClr val="002060"/>
                </a:solidFill>
              </a:defRPr>
            </a:lvl4pPr>
            <a:lvl5pPr marL="2286000" lvl="4" indent="-381000" algn="l">
              <a:lnSpc>
                <a:spcPct val="95000"/>
              </a:lnSpc>
              <a:spcBef>
                <a:spcPts val="1200"/>
              </a:spcBef>
              <a:spcAft>
                <a:spcPts val="0"/>
              </a:spcAft>
              <a:buClr>
                <a:schemeClr val="accent4"/>
              </a:buClr>
              <a:buSzPts val="2400"/>
              <a:buChar char="•"/>
              <a:defRPr sz="2400">
                <a:solidFill>
                  <a:srgbClr val="00206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37"/>
          <p:cNvSpPr/>
          <p:nvPr/>
        </p:nvSpPr>
        <p:spPr>
          <a:xfrm>
            <a:off x="8333509" y="0"/>
            <a:ext cx="5092931" cy="6197752"/>
          </a:xfrm>
          <a:custGeom>
            <a:avLst/>
            <a:gdLst/>
            <a:ahLst/>
            <a:cxnLst/>
            <a:rect l="l" t="t" r="r" b="b"/>
            <a:pathLst>
              <a:path w="4962000" h="6038418" extrusionOk="0">
                <a:moveTo>
                  <a:pt x="651191" y="0"/>
                </a:moveTo>
                <a:lnTo>
                  <a:pt x="4962000" y="0"/>
                </a:lnTo>
                <a:lnTo>
                  <a:pt x="4962000" y="5886374"/>
                </a:lnTo>
                <a:lnTo>
                  <a:pt x="4857422" y="5916070"/>
                </a:lnTo>
                <a:cubicBezTo>
                  <a:pt x="4546994" y="5995940"/>
                  <a:pt x="4221558" y="6038418"/>
                  <a:pt x="3886200" y="6038418"/>
                </a:cubicBezTo>
                <a:cubicBezTo>
                  <a:pt x="1739911" y="6038418"/>
                  <a:pt x="0" y="4298507"/>
                  <a:pt x="0" y="2152218"/>
                </a:cubicBezTo>
                <a:cubicBezTo>
                  <a:pt x="0" y="1481503"/>
                  <a:pt x="169914" y="850473"/>
                  <a:pt x="469044" y="299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33" name="Google Shape;133;p37"/>
          <p:cNvSpPr txBox="1">
            <a:spLocks noGrp="1"/>
          </p:cNvSpPr>
          <p:nvPr>
            <p:ph type="ftr" idx="11"/>
          </p:nvPr>
        </p:nvSpPr>
        <p:spPr>
          <a:xfrm>
            <a:off x="5016381" y="6356350"/>
            <a:ext cx="575829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37"/>
          <p:cNvSpPr txBox="1">
            <a:spLocks noGrp="1"/>
          </p:cNvSpPr>
          <p:nvPr>
            <p:ph type="sldNum" idx="12"/>
          </p:nvPr>
        </p:nvSpPr>
        <p:spPr>
          <a:xfrm>
            <a:off x="10942319" y="6356350"/>
            <a:ext cx="88378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4_Title Slide">
  <p:cSld name="4_Title Slide">
    <p:bg>
      <p:bgPr>
        <a:solidFill>
          <a:schemeClr val="dk2"/>
        </a:solidFill>
        <a:effectLst/>
      </p:bgPr>
    </p:bg>
    <p:spTree>
      <p:nvGrpSpPr>
        <p:cNvPr id="1" name="Shape 135"/>
        <p:cNvGrpSpPr/>
        <p:nvPr/>
      </p:nvGrpSpPr>
      <p:grpSpPr>
        <a:xfrm>
          <a:off x="0" y="0"/>
          <a:ext cx="0" cy="0"/>
          <a:chOff x="0" y="0"/>
          <a:chExt cx="0" cy="0"/>
        </a:xfrm>
      </p:grpSpPr>
      <p:sp>
        <p:nvSpPr>
          <p:cNvPr id="136" name="Google Shape;136;p38"/>
          <p:cNvSpPr txBox="1">
            <a:spLocks noGrp="1"/>
          </p:cNvSpPr>
          <p:nvPr>
            <p:ph type="ctrTitle"/>
          </p:nvPr>
        </p:nvSpPr>
        <p:spPr>
          <a:xfrm>
            <a:off x="673100" y="2744258"/>
            <a:ext cx="5877329" cy="2211409"/>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4000"/>
              <a:buFont typeface="Century Gothic"/>
              <a:buNone/>
              <a:defRPr sz="4000">
                <a:solidFill>
                  <a:schemeClr val="lt1"/>
                </a:solidFill>
              </a:defRPr>
            </a:lvl1pPr>
            <a:lvl2pPr lvl="1">
              <a:spcBef>
                <a:spcPts val="24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38"/>
          <p:cNvSpPr txBox="1">
            <a:spLocks noGrp="1"/>
          </p:cNvSpPr>
          <p:nvPr>
            <p:ph type="subTitle" idx="1"/>
          </p:nvPr>
        </p:nvSpPr>
        <p:spPr>
          <a:xfrm>
            <a:off x="673100" y="4866446"/>
            <a:ext cx="6229350" cy="455670"/>
          </a:xfrm>
          <a:prstGeom prst="rect">
            <a:avLst/>
          </a:prstGeom>
          <a:noFill/>
          <a:ln>
            <a:noFill/>
          </a:ln>
        </p:spPr>
        <p:txBody>
          <a:bodyPr spcFirstLastPara="1" wrap="square" lIns="91425" tIns="45700" rIns="91425" bIns="45700" anchor="t" anchorCtr="0">
            <a:noAutofit/>
          </a:bodyPr>
          <a:lstStyle>
            <a:lvl1pPr lvl="0" algn="l">
              <a:lnSpc>
                <a:spcPct val="95000"/>
              </a:lnSpc>
              <a:spcBef>
                <a:spcPts val="1200"/>
              </a:spcBef>
              <a:spcAft>
                <a:spcPts val="0"/>
              </a:spcAft>
              <a:buClr>
                <a:schemeClr val="lt1"/>
              </a:buClr>
              <a:buSzPts val="2400"/>
              <a:buNone/>
              <a:defRPr sz="2400" b="0">
                <a:solidFill>
                  <a:schemeClr val="lt1"/>
                </a:solidFill>
                <a:latin typeface="Century Gothic"/>
                <a:ea typeface="Century Gothic"/>
                <a:cs typeface="Century Gothic"/>
                <a:sym typeface="Century Gothic"/>
              </a:defRPr>
            </a:lvl1pPr>
            <a:lvl2pPr lvl="1" algn="ctr">
              <a:lnSpc>
                <a:spcPct val="95000"/>
              </a:lnSpc>
              <a:spcBef>
                <a:spcPts val="500"/>
              </a:spcBef>
              <a:spcAft>
                <a:spcPts val="0"/>
              </a:spcAft>
              <a:buClr>
                <a:schemeClr val="dk1"/>
              </a:buClr>
              <a:buSzPts val="1800"/>
              <a:buNone/>
              <a:defRPr sz="2000"/>
            </a:lvl2pPr>
            <a:lvl3pPr lvl="2" algn="ctr">
              <a:lnSpc>
                <a:spcPct val="95000"/>
              </a:lnSpc>
              <a:spcBef>
                <a:spcPts val="500"/>
              </a:spcBef>
              <a:spcAft>
                <a:spcPts val="0"/>
              </a:spcAft>
              <a:buClr>
                <a:schemeClr val="dk1"/>
              </a:buClr>
              <a:buSzPts val="1800"/>
              <a:buNone/>
              <a:defRPr sz="1800"/>
            </a:lvl3pPr>
            <a:lvl4pPr lvl="3" algn="ctr">
              <a:lnSpc>
                <a:spcPct val="95000"/>
              </a:lnSpc>
              <a:spcBef>
                <a:spcPts val="500"/>
              </a:spcBef>
              <a:spcAft>
                <a:spcPts val="0"/>
              </a:spcAft>
              <a:buClr>
                <a:schemeClr val="dk1"/>
              </a:buClr>
              <a:buSzPts val="1600"/>
              <a:buNone/>
              <a:defRPr sz="1600"/>
            </a:lvl4pPr>
            <a:lvl5pPr lvl="4" algn="ctr">
              <a:lnSpc>
                <a:spcPct val="95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8" name="Google Shape;138;p38"/>
          <p:cNvSpPr txBox="1">
            <a:spLocks noGrp="1"/>
          </p:cNvSpPr>
          <p:nvPr>
            <p:ph type="body" idx="2"/>
          </p:nvPr>
        </p:nvSpPr>
        <p:spPr>
          <a:xfrm>
            <a:off x="673100" y="371748"/>
            <a:ext cx="6229350" cy="958038"/>
          </a:xfrm>
          <a:prstGeom prst="rect">
            <a:avLst/>
          </a:prstGeom>
          <a:noFill/>
          <a:ln>
            <a:noFill/>
          </a:ln>
        </p:spPr>
        <p:txBody>
          <a:bodyPr spcFirstLastPara="1" wrap="square" lIns="91425" tIns="45700" rIns="91425" bIns="45700" anchor="b" anchorCtr="0">
            <a:noAutofit/>
          </a:bodyPr>
          <a:lstStyle>
            <a:lvl1pPr marL="457200" lvl="0" indent="-228600" algn="l">
              <a:lnSpc>
                <a:spcPct val="95000"/>
              </a:lnSpc>
              <a:spcBef>
                <a:spcPts val="1200"/>
              </a:spcBef>
              <a:spcAft>
                <a:spcPts val="0"/>
              </a:spcAft>
              <a:buClr>
                <a:schemeClr val="lt1"/>
              </a:buClr>
              <a:buSzPts val="2400"/>
              <a:buNone/>
              <a:defRPr sz="2400" b="1" cap="none">
                <a:solidFill>
                  <a:schemeClr val="lt1"/>
                </a:solidFill>
              </a:defRPr>
            </a:lvl1pPr>
            <a:lvl2pPr marL="914400" lvl="1" indent="-228600" algn="l">
              <a:lnSpc>
                <a:spcPct val="95000"/>
              </a:lnSpc>
              <a:spcBef>
                <a:spcPts val="500"/>
              </a:spcBef>
              <a:spcAft>
                <a:spcPts val="0"/>
              </a:spcAft>
              <a:buClr>
                <a:schemeClr val="lt1"/>
              </a:buClr>
              <a:buSzPts val="2160"/>
              <a:buNone/>
              <a:defRPr>
                <a:solidFill>
                  <a:schemeClr val="lt1"/>
                </a:solidFill>
              </a:defRPr>
            </a:lvl2pPr>
            <a:lvl3pPr marL="1371600" lvl="2" indent="-228600" algn="l">
              <a:lnSpc>
                <a:spcPct val="95000"/>
              </a:lnSpc>
              <a:spcBef>
                <a:spcPts val="500"/>
              </a:spcBef>
              <a:spcAft>
                <a:spcPts val="0"/>
              </a:spcAft>
              <a:buClr>
                <a:schemeClr val="lt1"/>
              </a:buClr>
              <a:buSzPts val="2000"/>
              <a:buNone/>
              <a:defRPr>
                <a:solidFill>
                  <a:schemeClr val="lt1"/>
                </a:solidFill>
              </a:defRPr>
            </a:lvl3pPr>
            <a:lvl4pPr marL="1828800" lvl="3" indent="-228600" algn="l">
              <a:lnSpc>
                <a:spcPct val="95000"/>
              </a:lnSpc>
              <a:spcBef>
                <a:spcPts val="500"/>
              </a:spcBef>
              <a:spcAft>
                <a:spcPts val="0"/>
              </a:spcAft>
              <a:buClr>
                <a:schemeClr val="lt1"/>
              </a:buClr>
              <a:buSzPts val="1800"/>
              <a:buNone/>
              <a:defRPr>
                <a:solidFill>
                  <a:schemeClr val="lt1"/>
                </a:solidFill>
              </a:defRPr>
            </a:lvl4pPr>
            <a:lvl5pPr marL="2286000" lvl="4" indent="-228600" algn="l">
              <a:lnSpc>
                <a:spcPct val="95000"/>
              </a:lnSpc>
              <a:spcBef>
                <a:spcPts val="500"/>
              </a:spcBef>
              <a:spcAft>
                <a:spcPts val="0"/>
              </a:spcAft>
              <a:buClr>
                <a:schemeClr val="lt1"/>
              </a:buClr>
              <a:buSzPts val="1800"/>
              <a:buNone/>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p38"/>
          <p:cNvSpPr/>
          <p:nvPr/>
        </p:nvSpPr>
        <p:spPr>
          <a:xfrm>
            <a:off x="714045" y="1709528"/>
            <a:ext cx="3654830" cy="605013"/>
          </a:xfrm>
          <a:prstGeom prst="roundRect">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84B9C8"/>
              </a:solidFill>
              <a:latin typeface="Century Gothic"/>
              <a:ea typeface="Century Gothic"/>
              <a:cs typeface="Century Gothic"/>
              <a:sym typeface="Century Gothic"/>
            </a:endParaRPr>
          </a:p>
        </p:txBody>
      </p:sp>
      <p:sp>
        <p:nvSpPr>
          <p:cNvPr id="140" name="Google Shape;140;p38"/>
          <p:cNvSpPr txBox="1">
            <a:spLocks noGrp="1"/>
          </p:cNvSpPr>
          <p:nvPr>
            <p:ph type="body" idx="3"/>
          </p:nvPr>
        </p:nvSpPr>
        <p:spPr>
          <a:xfrm>
            <a:off x="687230" y="1808956"/>
            <a:ext cx="3681646" cy="592137"/>
          </a:xfrm>
          <a:prstGeom prst="rect">
            <a:avLst/>
          </a:prstGeom>
          <a:noFill/>
          <a:ln>
            <a:noFill/>
          </a:ln>
        </p:spPr>
        <p:txBody>
          <a:bodyPr spcFirstLastPara="1" wrap="square" lIns="91425" tIns="45700" rIns="91425" bIns="45700" anchor="t" anchorCtr="0">
            <a:noAutofit/>
          </a:bodyPr>
          <a:lstStyle>
            <a:lvl1pPr marL="457200" lvl="0" indent="-228600" algn="ctr">
              <a:lnSpc>
                <a:spcPct val="95000"/>
              </a:lnSpc>
              <a:spcBef>
                <a:spcPts val="1200"/>
              </a:spcBef>
              <a:spcAft>
                <a:spcPts val="0"/>
              </a:spcAft>
              <a:buClr>
                <a:schemeClr val="accent4"/>
              </a:buClr>
              <a:buSzPts val="2400"/>
              <a:buNone/>
              <a:defRPr sz="2400" b="1">
                <a:solidFill>
                  <a:schemeClr val="accent4"/>
                </a:solidFill>
              </a:defRPr>
            </a:lvl1pPr>
            <a:lvl2pPr marL="914400" lvl="1" indent="-228600" algn="ctr">
              <a:lnSpc>
                <a:spcPct val="95000"/>
              </a:lnSpc>
              <a:spcBef>
                <a:spcPts val="500"/>
              </a:spcBef>
              <a:spcAft>
                <a:spcPts val="0"/>
              </a:spcAft>
              <a:buClr>
                <a:schemeClr val="accent4"/>
              </a:buClr>
              <a:buSzPts val="2160"/>
              <a:buNone/>
              <a:defRPr b="1">
                <a:solidFill>
                  <a:schemeClr val="accent4"/>
                </a:solidFill>
              </a:defRPr>
            </a:lvl2pPr>
            <a:lvl3pPr marL="1371600" lvl="2" indent="-228600" algn="ctr">
              <a:lnSpc>
                <a:spcPct val="95000"/>
              </a:lnSpc>
              <a:spcBef>
                <a:spcPts val="500"/>
              </a:spcBef>
              <a:spcAft>
                <a:spcPts val="0"/>
              </a:spcAft>
              <a:buClr>
                <a:schemeClr val="accent4"/>
              </a:buClr>
              <a:buSzPts val="2000"/>
              <a:buNone/>
              <a:defRPr b="1">
                <a:solidFill>
                  <a:schemeClr val="accent4"/>
                </a:solidFill>
              </a:defRPr>
            </a:lvl3pPr>
            <a:lvl4pPr marL="1828800" lvl="3" indent="-228600" algn="ctr">
              <a:lnSpc>
                <a:spcPct val="95000"/>
              </a:lnSpc>
              <a:spcBef>
                <a:spcPts val="500"/>
              </a:spcBef>
              <a:spcAft>
                <a:spcPts val="0"/>
              </a:spcAft>
              <a:buClr>
                <a:schemeClr val="accent4"/>
              </a:buClr>
              <a:buSzPts val="1800"/>
              <a:buNone/>
              <a:defRPr b="1">
                <a:solidFill>
                  <a:schemeClr val="accent4"/>
                </a:solidFill>
              </a:defRPr>
            </a:lvl4pPr>
            <a:lvl5pPr marL="2286000" lvl="4" indent="-228600" algn="ctr">
              <a:lnSpc>
                <a:spcPct val="95000"/>
              </a:lnSpc>
              <a:spcBef>
                <a:spcPts val="500"/>
              </a:spcBef>
              <a:spcAft>
                <a:spcPts val="0"/>
              </a:spcAft>
              <a:buClr>
                <a:schemeClr val="accent4"/>
              </a:buClr>
              <a:buSzPts val="1800"/>
              <a:buNone/>
              <a:defRPr b="1">
                <a:solidFill>
                  <a:schemeClr val="accent4"/>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41" name="Google Shape;141;p38"/>
          <p:cNvGrpSpPr/>
          <p:nvPr/>
        </p:nvGrpSpPr>
        <p:grpSpPr>
          <a:xfrm>
            <a:off x="673100" y="5944184"/>
            <a:ext cx="2117265" cy="736303"/>
            <a:chOff x="673100" y="5876696"/>
            <a:chExt cx="2117265" cy="736303"/>
          </a:xfrm>
        </p:grpSpPr>
        <p:pic>
          <p:nvPicPr>
            <p:cNvPr id="142" name="Google Shape;142;p38" descr="Project Firstline logo.&#10;&#10;CDC's National Training Collaborative for Healthcare Infection Prevention &amp; Control."/>
            <p:cNvPicPr preferRelativeResize="0"/>
            <p:nvPr/>
          </p:nvPicPr>
          <p:blipFill rotWithShape="1">
            <a:blip r:embed="rId2">
              <a:alphaModFix/>
            </a:blip>
            <a:srcRect/>
            <a:stretch/>
          </p:blipFill>
          <p:spPr>
            <a:xfrm>
              <a:off x="673100" y="5876696"/>
              <a:ext cx="1962109" cy="736303"/>
            </a:xfrm>
            <a:prstGeom prst="rect">
              <a:avLst/>
            </a:prstGeom>
            <a:noFill/>
            <a:ln>
              <a:noFill/>
            </a:ln>
          </p:spPr>
        </p:pic>
        <p:cxnSp>
          <p:nvCxnSpPr>
            <p:cNvPr id="143" name="Google Shape;143;p38"/>
            <p:cNvCxnSpPr/>
            <p:nvPr/>
          </p:nvCxnSpPr>
          <p:spPr>
            <a:xfrm>
              <a:off x="2790365" y="5950901"/>
              <a:ext cx="0" cy="613496"/>
            </a:xfrm>
            <a:prstGeom prst="straightConnector1">
              <a:avLst/>
            </a:prstGeom>
            <a:noFill/>
            <a:ln w="9525" cap="flat" cmpd="sng">
              <a:solidFill>
                <a:schemeClr val="lt1"/>
              </a:solidFill>
              <a:prstDash val="solid"/>
              <a:miter lim="800000"/>
              <a:headEnd type="none" w="sm" len="sm"/>
              <a:tailEnd type="none" w="sm" len="sm"/>
            </a:ln>
          </p:spPr>
        </p:cxnSp>
      </p:grpSp>
      <p:pic>
        <p:nvPicPr>
          <p:cNvPr id="144" name="Google Shape;144;p38"/>
          <p:cNvPicPr preferRelativeResize="0"/>
          <p:nvPr/>
        </p:nvPicPr>
        <p:blipFill rotWithShape="1">
          <a:blip r:embed="rId3">
            <a:alphaModFix/>
          </a:blip>
          <a:srcRect/>
          <a:stretch/>
        </p:blipFill>
        <p:spPr>
          <a:xfrm>
            <a:off x="3105381" y="5947107"/>
            <a:ext cx="1962109" cy="73337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5_Title Slide">
  <p:cSld name="5_Title Slide">
    <p:bg>
      <p:bgPr>
        <a:solidFill>
          <a:schemeClr val="accent6"/>
        </a:solidFill>
        <a:effectLst/>
      </p:bgPr>
    </p:bg>
    <p:spTree>
      <p:nvGrpSpPr>
        <p:cNvPr id="1" name="Shape 145"/>
        <p:cNvGrpSpPr/>
        <p:nvPr/>
      </p:nvGrpSpPr>
      <p:grpSpPr>
        <a:xfrm>
          <a:off x="0" y="0"/>
          <a:ext cx="0" cy="0"/>
          <a:chOff x="0" y="0"/>
          <a:chExt cx="0" cy="0"/>
        </a:xfrm>
      </p:grpSpPr>
      <p:sp>
        <p:nvSpPr>
          <p:cNvPr id="146" name="Google Shape;146;p39"/>
          <p:cNvSpPr/>
          <p:nvPr/>
        </p:nvSpPr>
        <p:spPr>
          <a:xfrm>
            <a:off x="714045" y="1709528"/>
            <a:ext cx="3654830" cy="605013"/>
          </a:xfrm>
          <a:prstGeom prst="roundRect">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47" name="Google Shape;147;p39"/>
          <p:cNvSpPr txBox="1">
            <a:spLocks noGrp="1"/>
          </p:cNvSpPr>
          <p:nvPr>
            <p:ph type="ctrTitle"/>
          </p:nvPr>
        </p:nvSpPr>
        <p:spPr>
          <a:xfrm>
            <a:off x="673100" y="2744258"/>
            <a:ext cx="5877329" cy="2211409"/>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4"/>
              </a:buClr>
              <a:buSzPts val="4000"/>
              <a:buFont typeface="Century Gothic"/>
              <a:buNone/>
              <a:defRPr sz="4000">
                <a:solidFill>
                  <a:schemeClr val="accent4"/>
                </a:solidFill>
              </a:defRPr>
            </a:lvl1pPr>
            <a:lvl2pPr lvl="1">
              <a:spcBef>
                <a:spcPts val="24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39"/>
          <p:cNvSpPr txBox="1">
            <a:spLocks noGrp="1"/>
          </p:cNvSpPr>
          <p:nvPr>
            <p:ph type="subTitle" idx="1"/>
          </p:nvPr>
        </p:nvSpPr>
        <p:spPr>
          <a:xfrm>
            <a:off x="673100" y="4866446"/>
            <a:ext cx="6229350" cy="455670"/>
          </a:xfrm>
          <a:prstGeom prst="rect">
            <a:avLst/>
          </a:prstGeom>
          <a:noFill/>
          <a:ln>
            <a:noFill/>
          </a:ln>
        </p:spPr>
        <p:txBody>
          <a:bodyPr spcFirstLastPara="1" wrap="square" lIns="91425" tIns="45700" rIns="91425" bIns="45700" anchor="t" anchorCtr="0">
            <a:noAutofit/>
          </a:bodyPr>
          <a:lstStyle>
            <a:lvl1pPr lvl="0" algn="l">
              <a:lnSpc>
                <a:spcPct val="95000"/>
              </a:lnSpc>
              <a:spcBef>
                <a:spcPts val="1200"/>
              </a:spcBef>
              <a:spcAft>
                <a:spcPts val="0"/>
              </a:spcAft>
              <a:buClr>
                <a:schemeClr val="accent4"/>
              </a:buClr>
              <a:buSzPts val="2400"/>
              <a:buNone/>
              <a:defRPr sz="2400" b="0">
                <a:solidFill>
                  <a:schemeClr val="accent4"/>
                </a:solidFill>
                <a:latin typeface="Century Gothic"/>
                <a:ea typeface="Century Gothic"/>
                <a:cs typeface="Century Gothic"/>
                <a:sym typeface="Century Gothic"/>
              </a:defRPr>
            </a:lvl1pPr>
            <a:lvl2pPr lvl="1" algn="ctr">
              <a:lnSpc>
                <a:spcPct val="95000"/>
              </a:lnSpc>
              <a:spcBef>
                <a:spcPts val="500"/>
              </a:spcBef>
              <a:spcAft>
                <a:spcPts val="0"/>
              </a:spcAft>
              <a:buClr>
                <a:schemeClr val="dk1"/>
              </a:buClr>
              <a:buSzPts val="1800"/>
              <a:buNone/>
              <a:defRPr sz="2000"/>
            </a:lvl2pPr>
            <a:lvl3pPr lvl="2" algn="ctr">
              <a:lnSpc>
                <a:spcPct val="95000"/>
              </a:lnSpc>
              <a:spcBef>
                <a:spcPts val="500"/>
              </a:spcBef>
              <a:spcAft>
                <a:spcPts val="0"/>
              </a:spcAft>
              <a:buClr>
                <a:schemeClr val="dk1"/>
              </a:buClr>
              <a:buSzPts val="1800"/>
              <a:buNone/>
              <a:defRPr sz="1800"/>
            </a:lvl3pPr>
            <a:lvl4pPr lvl="3" algn="ctr">
              <a:lnSpc>
                <a:spcPct val="95000"/>
              </a:lnSpc>
              <a:spcBef>
                <a:spcPts val="500"/>
              </a:spcBef>
              <a:spcAft>
                <a:spcPts val="0"/>
              </a:spcAft>
              <a:buClr>
                <a:schemeClr val="dk1"/>
              </a:buClr>
              <a:buSzPts val="1600"/>
              <a:buNone/>
              <a:defRPr sz="1600"/>
            </a:lvl4pPr>
            <a:lvl5pPr lvl="4" algn="ctr">
              <a:lnSpc>
                <a:spcPct val="95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9" name="Google Shape;149;p39"/>
          <p:cNvSpPr txBox="1">
            <a:spLocks noGrp="1"/>
          </p:cNvSpPr>
          <p:nvPr>
            <p:ph type="body" idx="2"/>
          </p:nvPr>
        </p:nvSpPr>
        <p:spPr>
          <a:xfrm>
            <a:off x="687229" y="1794152"/>
            <a:ext cx="3681645" cy="592137"/>
          </a:xfrm>
          <a:prstGeom prst="rect">
            <a:avLst/>
          </a:prstGeom>
          <a:noFill/>
          <a:ln>
            <a:noFill/>
          </a:ln>
        </p:spPr>
        <p:txBody>
          <a:bodyPr spcFirstLastPara="1" wrap="square" lIns="91425" tIns="45700" rIns="91425" bIns="45700" anchor="t" anchorCtr="0">
            <a:noAutofit/>
          </a:bodyPr>
          <a:lstStyle>
            <a:lvl1pPr marL="457200" lvl="0" indent="-228600" algn="ctr">
              <a:lnSpc>
                <a:spcPct val="95000"/>
              </a:lnSpc>
              <a:spcBef>
                <a:spcPts val="1200"/>
              </a:spcBef>
              <a:spcAft>
                <a:spcPts val="0"/>
              </a:spcAft>
              <a:buClr>
                <a:schemeClr val="lt1"/>
              </a:buClr>
              <a:buSzPts val="2400"/>
              <a:buNone/>
              <a:defRPr sz="2400" b="1">
                <a:solidFill>
                  <a:schemeClr val="lt1"/>
                </a:solidFill>
              </a:defRPr>
            </a:lvl1pPr>
            <a:lvl2pPr marL="914400" lvl="1" indent="-228600" algn="ctr">
              <a:lnSpc>
                <a:spcPct val="95000"/>
              </a:lnSpc>
              <a:spcBef>
                <a:spcPts val="500"/>
              </a:spcBef>
              <a:spcAft>
                <a:spcPts val="0"/>
              </a:spcAft>
              <a:buClr>
                <a:schemeClr val="accent4"/>
              </a:buClr>
              <a:buSzPts val="2160"/>
              <a:buNone/>
              <a:defRPr b="1">
                <a:solidFill>
                  <a:schemeClr val="accent4"/>
                </a:solidFill>
              </a:defRPr>
            </a:lvl2pPr>
            <a:lvl3pPr marL="1371600" lvl="2" indent="-228600" algn="ctr">
              <a:lnSpc>
                <a:spcPct val="95000"/>
              </a:lnSpc>
              <a:spcBef>
                <a:spcPts val="500"/>
              </a:spcBef>
              <a:spcAft>
                <a:spcPts val="0"/>
              </a:spcAft>
              <a:buClr>
                <a:schemeClr val="accent4"/>
              </a:buClr>
              <a:buSzPts val="2000"/>
              <a:buNone/>
              <a:defRPr b="1">
                <a:solidFill>
                  <a:schemeClr val="accent4"/>
                </a:solidFill>
              </a:defRPr>
            </a:lvl3pPr>
            <a:lvl4pPr marL="1828800" lvl="3" indent="-228600" algn="ctr">
              <a:lnSpc>
                <a:spcPct val="95000"/>
              </a:lnSpc>
              <a:spcBef>
                <a:spcPts val="500"/>
              </a:spcBef>
              <a:spcAft>
                <a:spcPts val="0"/>
              </a:spcAft>
              <a:buClr>
                <a:schemeClr val="accent4"/>
              </a:buClr>
              <a:buSzPts val="1800"/>
              <a:buNone/>
              <a:defRPr b="1">
                <a:solidFill>
                  <a:schemeClr val="accent4"/>
                </a:solidFill>
              </a:defRPr>
            </a:lvl4pPr>
            <a:lvl5pPr marL="2286000" lvl="4" indent="-228600" algn="ctr">
              <a:lnSpc>
                <a:spcPct val="95000"/>
              </a:lnSpc>
              <a:spcBef>
                <a:spcPts val="500"/>
              </a:spcBef>
              <a:spcAft>
                <a:spcPts val="0"/>
              </a:spcAft>
              <a:buClr>
                <a:schemeClr val="accent4"/>
              </a:buClr>
              <a:buSzPts val="1800"/>
              <a:buNone/>
              <a:defRPr b="1">
                <a:solidFill>
                  <a:schemeClr val="accent4"/>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39"/>
          <p:cNvSpPr txBox="1">
            <a:spLocks noGrp="1"/>
          </p:cNvSpPr>
          <p:nvPr>
            <p:ph type="body" idx="3"/>
          </p:nvPr>
        </p:nvSpPr>
        <p:spPr>
          <a:xfrm>
            <a:off x="673100" y="398233"/>
            <a:ext cx="6229350" cy="944845"/>
          </a:xfrm>
          <a:prstGeom prst="rect">
            <a:avLst/>
          </a:prstGeom>
          <a:noFill/>
          <a:ln>
            <a:noFill/>
          </a:ln>
        </p:spPr>
        <p:txBody>
          <a:bodyPr spcFirstLastPara="1" wrap="square" lIns="91425" tIns="45700" rIns="91425" bIns="45700" anchor="b" anchorCtr="0">
            <a:noAutofit/>
          </a:bodyPr>
          <a:lstStyle>
            <a:lvl1pPr marL="457200" lvl="0" indent="-228600" algn="l">
              <a:lnSpc>
                <a:spcPct val="95000"/>
              </a:lnSpc>
              <a:spcBef>
                <a:spcPts val="1200"/>
              </a:spcBef>
              <a:spcAft>
                <a:spcPts val="0"/>
              </a:spcAft>
              <a:buClr>
                <a:schemeClr val="accent4"/>
              </a:buClr>
              <a:buSzPts val="2400"/>
              <a:buNone/>
              <a:defRPr sz="2400" b="1" cap="none">
                <a:solidFill>
                  <a:schemeClr val="accent4"/>
                </a:solidFill>
              </a:defRPr>
            </a:lvl1pPr>
            <a:lvl2pPr marL="914400" lvl="1" indent="-228600" algn="l">
              <a:lnSpc>
                <a:spcPct val="95000"/>
              </a:lnSpc>
              <a:spcBef>
                <a:spcPts val="500"/>
              </a:spcBef>
              <a:spcAft>
                <a:spcPts val="0"/>
              </a:spcAft>
              <a:buClr>
                <a:schemeClr val="lt1"/>
              </a:buClr>
              <a:buSzPts val="2160"/>
              <a:buNone/>
              <a:defRPr>
                <a:solidFill>
                  <a:schemeClr val="lt1"/>
                </a:solidFill>
              </a:defRPr>
            </a:lvl2pPr>
            <a:lvl3pPr marL="1371600" lvl="2" indent="-228600" algn="l">
              <a:lnSpc>
                <a:spcPct val="95000"/>
              </a:lnSpc>
              <a:spcBef>
                <a:spcPts val="500"/>
              </a:spcBef>
              <a:spcAft>
                <a:spcPts val="0"/>
              </a:spcAft>
              <a:buClr>
                <a:schemeClr val="lt1"/>
              </a:buClr>
              <a:buSzPts val="2000"/>
              <a:buNone/>
              <a:defRPr>
                <a:solidFill>
                  <a:schemeClr val="lt1"/>
                </a:solidFill>
              </a:defRPr>
            </a:lvl3pPr>
            <a:lvl4pPr marL="1828800" lvl="3" indent="-228600" algn="l">
              <a:lnSpc>
                <a:spcPct val="95000"/>
              </a:lnSpc>
              <a:spcBef>
                <a:spcPts val="500"/>
              </a:spcBef>
              <a:spcAft>
                <a:spcPts val="0"/>
              </a:spcAft>
              <a:buClr>
                <a:schemeClr val="lt1"/>
              </a:buClr>
              <a:buSzPts val="1800"/>
              <a:buNone/>
              <a:defRPr>
                <a:solidFill>
                  <a:schemeClr val="lt1"/>
                </a:solidFill>
              </a:defRPr>
            </a:lvl4pPr>
            <a:lvl5pPr marL="2286000" lvl="4" indent="-228600" algn="l">
              <a:lnSpc>
                <a:spcPct val="95000"/>
              </a:lnSpc>
              <a:spcBef>
                <a:spcPts val="500"/>
              </a:spcBef>
              <a:spcAft>
                <a:spcPts val="0"/>
              </a:spcAft>
              <a:buClr>
                <a:schemeClr val="lt1"/>
              </a:buClr>
              <a:buSzPts val="1800"/>
              <a:buNone/>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51" name="Google Shape;151;p39" descr="Project Firstline logo.&#10;&#10;CDC's National Training Collaborative for Healthcare Infection Prevention &amp; Control."/>
          <p:cNvPicPr preferRelativeResize="0"/>
          <p:nvPr/>
        </p:nvPicPr>
        <p:blipFill rotWithShape="1">
          <a:blip r:embed="rId2">
            <a:alphaModFix/>
          </a:blip>
          <a:srcRect t="5785" r="799"/>
          <a:stretch/>
        </p:blipFill>
        <p:spPr>
          <a:xfrm>
            <a:off x="652780" y="5950296"/>
            <a:ext cx="2012171" cy="717629"/>
          </a:xfrm>
          <a:prstGeom prst="rect">
            <a:avLst/>
          </a:prstGeom>
          <a:noFill/>
          <a:ln>
            <a:noFill/>
          </a:ln>
        </p:spPr>
      </p:pic>
      <p:cxnSp>
        <p:nvCxnSpPr>
          <p:cNvPr id="152" name="Google Shape;152;p39"/>
          <p:cNvCxnSpPr/>
          <p:nvPr/>
        </p:nvCxnSpPr>
        <p:spPr>
          <a:xfrm>
            <a:off x="2805176" y="5870198"/>
            <a:ext cx="0" cy="877824"/>
          </a:xfrm>
          <a:prstGeom prst="straightConnector1">
            <a:avLst/>
          </a:prstGeom>
          <a:noFill/>
          <a:ln w="9525" cap="flat" cmpd="sng">
            <a:solidFill>
              <a:schemeClr val="accent1"/>
            </a:solidFill>
            <a:prstDash val="solid"/>
            <a:miter lim="800000"/>
            <a:headEnd type="none" w="sm" len="sm"/>
            <a:tailEnd type="none" w="sm" len="sm"/>
          </a:ln>
        </p:spPr>
      </p:cxnSp>
      <p:pic>
        <p:nvPicPr>
          <p:cNvPr id="153" name="Google Shape;153;p39"/>
          <p:cNvPicPr preferRelativeResize="0"/>
          <p:nvPr/>
        </p:nvPicPr>
        <p:blipFill rotWithShape="1">
          <a:blip r:embed="rId3">
            <a:alphaModFix/>
          </a:blip>
          <a:srcRect/>
          <a:stretch/>
        </p:blipFill>
        <p:spPr>
          <a:xfrm>
            <a:off x="3086154" y="5936342"/>
            <a:ext cx="1963082" cy="73158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10/13/23</a:t>
            </a:fld>
            <a:endParaRPr lang="en-US"/>
          </a:p>
        </p:txBody>
      </p:sp>
      <p:sp>
        <p:nvSpPr>
          <p:cNvPr id="4" name="Holder 4"/>
          <p:cNvSpPr>
            <a:spLocks noGrp="1"/>
          </p:cNvSpPr>
          <p:nvPr>
            <p:ph type="sldNum" sz="quarter" idx="7"/>
          </p:nvPr>
        </p:nvSpPr>
        <p:spPr/>
        <p:txBody>
          <a:bodyPr lIns="0" tIns="0" rIns="0" bIns="0"/>
          <a:lstStyle>
            <a:lvl1pPr>
              <a:defRPr sz="1200" b="0" i="0">
                <a:solidFill>
                  <a:srgbClr val="12609C"/>
                </a:solidFill>
                <a:latin typeface="Century Gothic"/>
                <a:cs typeface="Century Gothic"/>
              </a:defRPr>
            </a:lvl1pPr>
          </a:lstStyle>
          <a:p>
            <a:pPr marL="121920">
              <a:lnSpc>
                <a:spcPct val="100000"/>
              </a:lnSpc>
              <a:spcBef>
                <a:spcPts val="105"/>
              </a:spcBef>
            </a:pPr>
            <a:fld id="{81D60167-4931-47E6-BA6A-407CBD079E47}" type="slidenum">
              <a:rPr dirty="0"/>
              <a:t>‹#›</a:t>
            </a:fld>
            <a:endParaRPr dirty="0"/>
          </a:p>
        </p:txBody>
      </p:sp>
    </p:spTree>
    <p:extLst>
      <p:ext uri="{BB962C8B-B14F-4D97-AF65-F5344CB8AC3E}">
        <p14:creationId xmlns:p14="http://schemas.microsoft.com/office/powerpoint/2010/main" val="1198489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B">
  <p:cSld name="Title Slide B">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19"/>
          <p:cNvSpPr txBox="1">
            <a:spLocks noGrp="1"/>
          </p:cNvSpPr>
          <p:nvPr>
            <p:ph type="ctrTitle"/>
          </p:nvPr>
        </p:nvSpPr>
        <p:spPr>
          <a:xfrm>
            <a:off x="673100" y="1105029"/>
            <a:ext cx="5877329" cy="2211409"/>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4000"/>
              <a:buFont typeface="Century Gothic"/>
              <a:buNone/>
              <a:defRPr sz="4000">
                <a:solidFill>
                  <a:schemeClr val="lt1"/>
                </a:solidFill>
              </a:defRPr>
            </a:lvl1pPr>
            <a:lvl2pPr lvl="1">
              <a:spcBef>
                <a:spcPts val="24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19"/>
          <p:cNvSpPr txBox="1">
            <a:spLocks noGrp="1"/>
          </p:cNvSpPr>
          <p:nvPr>
            <p:ph type="subTitle" idx="1"/>
          </p:nvPr>
        </p:nvSpPr>
        <p:spPr>
          <a:xfrm>
            <a:off x="673100" y="3628660"/>
            <a:ext cx="5877329" cy="455670"/>
          </a:xfrm>
          <a:prstGeom prst="rect">
            <a:avLst/>
          </a:prstGeom>
          <a:noFill/>
          <a:ln>
            <a:noFill/>
          </a:ln>
        </p:spPr>
        <p:txBody>
          <a:bodyPr spcFirstLastPara="1" wrap="square" lIns="91425" tIns="45700" rIns="91425" bIns="45700" anchor="t" anchorCtr="0">
            <a:noAutofit/>
          </a:bodyPr>
          <a:lstStyle>
            <a:lvl1pPr lvl="0" algn="l">
              <a:lnSpc>
                <a:spcPct val="95000"/>
              </a:lnSpc>
              <a:spcBef>
                <a:spcPts val="1200"/>
              </a:spcBef>
              <a:spcAft>
                <a:spcPts val="0"/>
              </a:spcAft>
              <a:buClr>
                <a:schemeClr val="lt1"/>
              </a:buClr>
              <a:buSzPts val="2400"/>
              <a:buNone/>
              <a:defRPr sz="2400" b="0">
                <a:solidFill>
                  <a:schemeClr val="lt1"/>
                </a:solidFill>
                <a:latin typeface="Century Gothic"/>
                <a:ea typeface="Century Gothic"/>
                <a:cs typeface="Century Gothic"/>
                <a:sym typeface="Century Gothic"/>
              </a:defRPr>
            </a:lvl1pPr>
            <a:lvl2pPr lvl="1" algn="ctr">
              <a:lnSpc>
                <a:spcPct val="95000"/>
              </a:lnSpc>
              <a:spcBef>
                <a:spcPts val="500"/>
              </a:spcBef>
              <a:spcAft>
                <a:spcPts val="0"/>
              </a:spcAft>
              <a:buClr>
                <a:schemeClr val="dk1"/>
              </a:buClr>
              <a:buSzPts val="1800"/>
              <a:buNone/>
              <a:defRPr sz="2000"/>
            </a:lvl2pPr>
            <a:lvl3pPr lvl="2" algn="ctr">
              <a:lnSpc>
                <a:spcPct val="95000"/>
              </a:lnSpc>
              <a:spcBef>
                <a:spcPts val="500"/>
              </a:spcBef>
              <a:spcAft>
                <a:spcPts val="0"/>
              </a:spcAft>
              <a:buClr>
                <a:schemeClr val="dk1"/>
              </a:buClr>
              <a:buSzPts val="1800"/>
              <a:buNone/>
              <a:defRPr sz="1800"/>
            </a:lvl3pPr>
            <a:lvl4pPr lvl="3" algn="ctr">
              <a:lnSpc>
                <a:spcPct val="95000"/>
              </a:lnSpc>
              <a:spcBef>
                <a:spcPts val="500"/>
              </a:spcBef>
              <a:spcAft>
                <a:spcPts val="0"/>
              </a:spcAft>
              <a:buClr>
                <a:schemeClr val="dk1"/>
              </a:buClr>
              <a:buSzPts val="1600"/>
              <a:buNone/>
              <a:defRPr sz="1600"/>
            </a:lvl4pPr>
            <a:lvl5pPr lvl="4" algn="ctr">
              <a:lnSpc>
                <a:spcPct val="95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29" name="Google Shape;29;p19"/>
          <p:cNvGrpSpPr/>
          <p:nvPr/>
        </p:nvGrpSpPr>
        <p:grpSpPr>
          <a:xfrm>
            <a:off x="581660" y="5876695"/>
            <a:ext cx="2117265" cy="736303"/>
            <a:chOff x="673100" y="5876696"/>
            <a:chExt cx="2117265" cy="736303"/>
          </a:xfrm>
        </p:grpSpPr>
        <p:pic>
          <p:nvPicPr>
            <p:cNvPr id="30" name="Google Shape;30;p19" descr="Project Firstline logo.&#10;&#10;CDC's National Training Collaborative for Healthcare Infection Prevention &amp; Control."/>
            <p:cNvPicPr preferRelativeResize="0"/>
            <p:nvPr/>
          </p:nvPicPr>
          <p:blipFill rotWithShape="1">
            <a:blip r:embed="rId3">
              <a:alphaModFix/>
            </a:blip>
            <a:srcRect/>
            <a:stretch/>
          </p:blipFill>
          <p:spPr>
            <a:xfrm>
              <a:off x="673100" y="5876696"/>
              <a:ext cx="1962109" cy="736303"/>
            </a:xfrm>
            <a:prstGeom prst="rect">
              <a:avLst/>
            </a:prstGeom>
            <a:noFill/>
            <a:ln>
              <a:noFill/>
            </a:ln>
          </p:spPr>
        </p:pic>
        <p:cxnSp>
          <p:nvCxnSpPr>
            <p:cNvPr id="31" name="Google Shape;31;p19"/>
            <p:cNvCxnSpPr/>
            <p:nvPr/>
          </p:nvCxnSpPr>
          <p:spPr>
            <a:xfrm>
              <a:off x="2790365" y="5950901"/>
              <a:ext cx="0" cy="613496"/>
            </a:xfrm>
            <a:prstGeom prst="straightConnector1">
              <a:avLst/>
            </a:prstGeom>
            <a:noFill/>
            <a:ln w="9525" cap="flat" cmpd="sng">
              <a:solidFill>
                <a:schemeClr val="lt1"/>
              </a:solidFill>
              <a:prstDash val="solid"/>
              <a:miter lim="800000"/>
              <a:headEnd type="none" w="sm" len="sm"/>
              <a:tailEnd type="none" w="sm" len="sm"/>
            </a:ln>
          </p:spPr>
        </p:cxnSp>
      </p:grpSp>
      <p:pic>
        <p:nvPicPr>
          <p:cNvPr id="32" name="Google Shape;32;p19"/>
          <p:cNvPicPr preferRelativeResize="0"/>
          <p:nvPr/>
        </p:nvPicPr>
        <p:blipFill rotWithShape="1">
          <a:blip r:embed="rId4">
            <a:alphaModFix/>
          </a:blip>
          <a:srcRect/>
          <a:stretch/>
        </p:blipFill>
        <p:spPr>
          <a:xfrm>
            <a:off x="2945522" y="5879618"/>
            <a:ext cx="1962109" cy="73337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8D976-7CFE-4F59-A7EC-141BD6E7817D}"/>
              </a:ext>
            </a:extLst>
          </p:cNvPr>
          <p:cNvSpPr>
            <a:spLocks noGrp="1"/>
          </p:cNvSpPr>
          <p:nvPr>
            <p:ph type="ctrTitle" hasCustomPrompt="1"/>
          </p:nvPr>
        </p:nvSpPr>
        <p:spPr>
          <a:xfrm>
            <a:off x="673100" y="1105029"/>
            <a:ext cx="5877329" cy="2211409"/>
          </a:xfrm>
        </p:spPr>
        <p:txBody>
          <a:bodyPr anchor="t">
            <a:noAutofit/>
          </a:bodyPr>
          <a:lstStyle>
            <a:lvl1pPr algn="l">
              <a:spcBef>
                <a:spcPts val="0"/>
              </a:spcBef>
              <a:spcAft>
                <a:spcPts val="2400"/>
              </a:spcAft>
              <a:defRPr sz="4000">
                <a:solidFill>
                  <a:schemeClr val="bg1"/>
                </a:solidFill>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4D165009-C04E-42C8-B4F7-017855762FF4}"/>
              </a:ext>
            </a:extLst>
          </p:cNvPr>
          <p:cNvSpPr>
            <a:spLocks noGrp="1"/>
          </p:cNvSpPr>
          <p:nvPr>
            <p:ph type="subTitle" idx="1"/>
          </p:nvPr>
        </p:nvSpPr>
        <p:spPr>
          <a:xfrm>
            <a:off x="673100" y="3628660"/>
            <a:ext cx="5877329" cy="455670"/>
          </a:xfrm>
        </p:spPr>
        <p:txBody>
          <a:bodyPr/>
          <a:lstStyle>
            <a:lvl1pPr marL="0" indent="0" algn="l">
              <a:buNone/>
              <a:defRPr sz="2400" b="0">
                <a:solidFill>
                  <a:schemeClr val="bg1"/>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8" name="Group 7">
            <a:extLst>
              <a:ext uri="{FF2B5EF4-FFF2-40B4-BE49-F238E27FC236}">
                <a16:creationId xmlns:a16="http://schemas.microsoft.com/office/drawing/2014/main" id="{A55EF32E-0FEC-64D8-CCC5-6D508B803606}"/>
              </a:ext>
            </a:extLst>
          </p:cNvPr>
          <p:cNvGrpSpPr/>
          <p:nvPr userDrawn="1"/>
        </p:nvGrpSpPr>
        <p:grpSpPr>
          <a:xfrm>
            <a:off x="581660" y="5876695"/>
            <a:ext cx="2117265" cy="736303"/>
            <a:chOff x="673100" y="5876696"/>
            <a:chExt cx="2117265" cy="736303"/>
          </a:xfrm>
        </p:grpSpPr>
        <p:pic>
          <p:nvPicPr>
            <p:cNvPr id="9" name="Picture 8" descr="Project Firstline logo.&#10;&#10;CDC's National Training Collaborative for Healthcare Infection Prevention &amp; Control.">
              <a:extLst>
                <a:ext uri="{FF2B5EF4-FFF2-40B4-BE49-F238E27FC236}">
                  <a16:creationId xmlns:a16="http://schemas.microsoft.com/office/drawing/2014/main" id="{23B4FEAF-F850-B1A6-B4F3-523E87DDC1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3100" y="5876696"/>
              <a:ext cx="1962109" cy="736303"/>
            </a:xfrm>
            <a:prstGeom prst="rect">
              <a:avLst/>
            </a:prstGeom>
          </p:spPr>
        </p:pic>
        <p:cxnSp>
          <p:nvCxnSpPr>
            <p:cNvPr id="10" name="Straight Connector 9">
              <a:extLst>
                <a:ext uri="{FF2B5EF4-FFF2-40B4-BE49-F238E27FC236}">
                  <a16:creationId xmlns:a16="http://schemas.microsoft.com/office/drawing/2014/main" id="{39C76E5B-24BC-C6F6-C1CA-95A693671EE8}"/>
                </a:ext>
              </a:extLst>
            </p:cNvPr>
            <p:cNvCxnSpPr>
              <a:cxnSpLocks/>
            </p:cNvCxnSpPr>
            <p:nvPr userDrawn="1"/>
          </p:nvCxnSpPr>
          <p:spPr>
            <a:xfrm>
              <a:off x="2790365" y="5950901"/>
              <a:ext cx="0" cy="6134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183175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8D976-7CFE-4F59-A7EC-141BD6E7817D}"/>
              </a:ext>
            </a:extLst>
          </p:cNvPr>
          <p:cNvSpPr>
            <a:spLocks noGrp="1"/>
          </p:cNvSpPr>
          <p:nvPr>
            <p:ph type="ctrTitle" hasCustomPrompt="1"/>
          </p:nvPr>
        </p:nvSpPr>
        <p:spPr>
          <a:xfrm>
            <a:off x="673100" y="1105029"/>
            <a:ext cx="5877329" cy="2211409"/>
          </a:xfrm>
        </p:spPr>
        <p:txBody>
          <a:bodyPr anchor="t">
            <a:noAutofit/>
          </a:bodyPr>
          <a:lstStyle>
            <a:lvl1pPr algn="l">
              <a:spcBef>
                <a:spcPts val="0"/>
              </a:spcBef>
              <a:spcAft>
                <a:spcPts val="2400"/>
              </a:spcAft>
              <a:defRPr sz="4000">
                <a:solidFill>
                  <a:schemeClr val="bg1"/>
                </a:solidFill>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4D165009-C04E-42C8-B4F7-017855762FF4}"/>
              </a:ext>
            </a:extLst>
          </p:cNvPr>
          <p:cNvSpPr>
            <a:spLocks noGrp="1"/>
          </p:cNvSpPr>
          <p:nvPr>
            <p:ph type="subTitle" idx="1"/>
          </p:nvPr>
        </p:nvSpPr>
        <p:spPr>
          <a:xfrm>
            <a:off x="673100" y="3628660"/>
            <a:ext cx="5877329" cy="455670"/>
          </a:xfrm>
        </p:spPr>
        <p:txBody>
          <a:bodyPr/>
          <a:lstStyle>
            <a:lvl1pPr marL="0" indent="0" algn="l">
              <a:buNone/>
              <a:defRPr sz="2400" b="0">
                <a:solidFill>
                  <a:schemeClr val="bg1"/>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5" name="Group 4">
            <a:extLst>
              <a:ext uri="{FF2B5EF4-FFF2-40B4-BE49-F238E27FC236}">
                <a16:creationId xmlns:a16="http://schemas.microsoft.com/office/drawing/2014/main" id="{FF92B3BC-D5A9-4285-BC19-F480F48F9BFB}"/>
              </a:ext>
            </a:extLst>
          </p:cNvPr>
          <p:cNvGrpSpPr/>
          <p:nvPr userDrawn="1"/>
        </p:nvGrpSpPr>
        <p:grpSpPr>
          <a:xfrm>
            <a:off x="581660" y="5876695"/>
            <a:ext cx="2117265" cy="736303"/>
            <a:chOff x="673100" y="5876696"/>
            <a:chExt cx="2117265" cy="736303"/>
          </a:xfrm>
        </p:grpSpPr>
        <p:pic>
          <p:nvPicPr>
            <p:cNvPr id="6" name="Picture 5" descr="Project Firstline logo.&#10;&#10;CDC's National Training Collaborative for Healthcare Infection Prevention &amp; Control.">
              <a:extLst>
                <a:ext uri="{FF2B5EF4-FFF2-40B4-BE49-F238E27FC236}">
                  <a16:creationId xmlns:a16="http://schemas.microsoft.com/office/drawing/2014/main" id="{C77AF2F5-88B7-44AE-AAB2-F981A31408D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3100" y="5876696"/>
              <a:ext cx="1962109" cy="736303"/>
            </a:xfrm>
            <a:prstGeom prst="rect">
              <a:avLst/>
            </a:prstGeom>
          </p:spPr>
        </p:pic>
        <p:cxnSp>
          <p:nvCxnSpPr>
            <p:cNvPr id="7" name="Straight Connector 6">
              <a:extLst>
                <a:ext uri="{FF2B5EF4-FFF2-40B4-BE49-F238E27FC236}">
                  <a16:creationId xmlns:a16="http://schemas.microsoft.com/office/drawing/2014/main" id="{1F1F3525-6144-428F-A31D-6331AF5B5334}"/>
                </a:ext>
              </a:extLst>
            </p:cNvPr>
            <p:cNvCxnSpPr>
              <a:cxnSpLocks/>
            </p:cNvCxnSpPr>
            <p:nvPr userDrawn="1"/>
          </p:nvCxnSpPr>
          <p:spPr>
            <a:xfrm>
              <a:off x="2790365" y="5950901"/>
              <a:ext cx="0" cy="6134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14390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p:txBody>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0D84FC2E-FDE5-4CCB-9F4F-863D0FB1E9F7}"/>
              </a:ext>
            </a:extLst>
          </p:cNvPr>
          <p:cNvSpPr>
            <a:spLocks noGrp="1"/>
          </p:cNvSpPr>
          <p:nvPr>
            <p:ph type="ftr" sz="quarter" idx="3"/>
          </p:nvPr>
        </p:nvSpPr>
        <p:spPr>
          <a:xfrm>
            <a:off x="4815840" y="6356350"/>
            <a:ext cx="5958839" cy="365125"/>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5" name="Slide Number Placeholder 5">
            <a:extLst>
              <a:ext uri="{FF2B5EF4-FFF2-40B4-BE49-F238E27FC236}">
                <a16:creationId xmlns:a16="http://schemas.microsoft.com/office/drawing/2014/main" id="{8FE0931C-774E-4FB8-BB82-FB141FACDD65}"/>
              </a:ext>
            </a:extLst>
          </p:cNvPr>
          <p:cNvSpPr>
            <a:spLocks noGrp="1"/>
          </p:cNvSpPr>
          <p:nvPr>
            <p:ph type="sldNum" sz="quarter" idx="4"/>
          </p:nvPr>
        </p:nvSpPr>
        <p:spPr>
          <a:xfrm>
            <a:off x="10942319" y="6356350"/>
            <a:ext cx="883787" cy="365125"/>
          </a:xfrm>
          <a:prstGeom prst="rect">
            <a:avLst/>
          </a:prstGeom>
        </p:spPr>
        <p:txBody>
          <a:bodyPr vert="horz" lIns="91440" tIns="45720" rIns="91440" bIns="45720" rtlCol="0" anchor="ctr"/>
          <a:lstStyle>
            <a:lvl1pPr algn="r">
              <a:defRPr sz="1200">
                <a:solidFill>
                  <a:schemeClr val="bg1"/>
                </a:solidFill>
              </a:defRPr>
            </a:lvl1pPr>
          </a:lstStyle>
          <a:p>
            <a:fld id="{FDC91213-4F0D-479E-AE4A-9B176DFAB61C}" type="slidenum">
              <a:rPr lang="en-US" smtClean="0"/>
              <a:pPr/>
              <a:t>‹#›</a:t>
            </a:fld>
            <a:endParaRPr lang="en-US"/>
          </a:p>
        </p:txBody>
      </p:sp>
    </p:spTree>
    <p:extLst>
      <p:ext uri="{BB962C8B-B14F-4D97-AF65-F5344CB8AC3E}">
        <p14:creationId xmlns:p14="http://schemas.microsoft.com/office/powerpoint/2010/main" val="826680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1119116" y="1257157"/>
            <a:ext cx="5800299" cy="568322"/>
          </a:xfrm>
        </p:spPr>
        <p:txBody>
          <a:bodyPr>
            <a:noAutofit/>
          </a:bodyPr>
          <a:lstStyle>
            <a:lvl1pPr>
              <a:defRPr sz="2800" cap="none">
                <a:solidFill>
                  <a:srgbClr val="00206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119116" y="1986883"/>
            <a:ext cx="5800299" cy="3248056"/>
          </a:xfrm>
        </p:spPr>
        <p:txBody>
          <a:bodyPr/>
          <a:lstStyle>
            <a:lvl1pPr marL="228600" indent="-228600">
              <a:spcBef>
                <a:spcPts val="600"/>
              </a:spcBef>
              <a:buClr>
                <a:schemeClr val="accent4"/>
              </a:buClr>
              <a:buSzPct val="120000"/>
              <a:defRPr sz="2400">
                <a:solidFill>
                  <a:schemeClr val="tx1"/>
                </a:solidFill>
              </a:defRPr>
            </a:lvl1pPr>
            <a:lvl2pPr marL="685800" indent="-228600">
              <a:spcBef>
                <a:spcPts val="600"/>
              </a:spcBef>
              <a:buClr>
                <a:schemeClr val="accent4"/>
              </a:buClr>
              <a:buSzPct val="80000"/>
              <a:buFont typeface="Courier New" panose="02070309020205020404" pitchFamily="49" charset="0"/>
              <a:buChar char="o"/>
              <a:defRPr sz="2400">
                <a:solidFill>
                  <a:schemeClr val="tx1"/>
                </a:solidFill>
              </a:defRPr>
            </a:lvl2pPr>
            <a:lvl3pPr marL="1143000" indent="-228600">
              <a:spcBef>
                <a:spcPts val="600"/>
              </a:spcBef>
              <a:buFont typeface="Wingdings" panose="05000000000000000000" pitchFamily="2" charset="2"/>
              <a:buChar char="§"/>
              <a:defRPr sz="2400">
                <a:solidFill>
                  <a:schemeClr val="tx1"/>
                </a:solidFill>
              </a:defRPr>
            </a:lvl3pPr>
            <a:lvl4pPr>
              <a:spcBef>
                <a:spcPts val="600"/>
              </a:spcBef>
              <a:buClr>
                <a:schemeClr val="accent4"/>
              </a:buClr>
              <a:defRPr sz="2400">
                <a:solidFill>
                  <a:schemeClr val="tx1"/>
                </a:solidFill>
              </a:defRPr>
            </a:lvl4pPr>
            <a:lvl5pPr>
              <a:spcBef>
                <a:spcPts val="600"/>
              </a:spcBef>
              <a:buClr>
                <a:schemeClr val="accent4"/>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4B4968AF-3DB0-4906-9387-2815FFEFBD76}"/>
              </a:ext>
            </a:extLst>
          </p:cNvPr>
          <p:cNvSpPr>
            <a:spLocks noGrp="1"/>
          </p:cNvSpPr>
          <p:nvPr>
            <p:ph type="ftr" sz="quarter" idx="3"/>
          </p:nvPr>
        </p:nvSpPr>
        <p:spPr>
          <a:xfrm>
            <a:off x="4805680" y="6356350"/>
            <a:ext cx="5968999" cy="365125"/>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9" name="Slide Number Placeholder 5">
            <a:extLst>
              <a:ext uri="{FF2B5EF4-FFF2-40B4-BE49-F238E27FC236}">
                <a16:creationId xmlns:a16="http://schemas.microsoft.com/office/drawing/2014/main" id="{57DA1244-509C-4C0D-A648-4A5A527022CF}"/>
              </a:ext>
            </a:extLst>
          </p:cNvPr>
          <p:cNvSpPr>
            <a:spLocks noGrp="1"/>
          </p:cNvSpPr>
          <p:nvPr>
            <p:ph type="sldNum" sz="quarter" idx="4"/>
          </p:nvPr>
        </p:nvSpPr>
        <p:spPr>
          <a:xfrm>
            <a:off x="10942319" y="6356350"/>
            <a:ext cx="883787" cy="365125"/>
          </a:xfrm>
          <a:prstGeom prst="rect">
            <a:avLst/>
          </a:prstGeom>
        </p:spPr>
        <p:txBody>
          <a:bodyPr vert="horz" lIns="91440" tIns="45720" rIns="91440" bIns="45720" rtlCol="0" anchor="ctr"/>
          <a:lstStyle>
            <a:lvl1pPr algn="r">
              <a:defRPr sz="1200">
                <a:solidFill>
                  <a:schemeClr val="bg1"/>
                </a:solidFill>
              </a:defRPr>
            </a:lvl1pPr>
          </a:lstStyle>
          <a:p>
            <a:fld id="{FDC91213-4F0D-479E-AE4A-9B176DFAB61C}" type="slidenum">
              <a:rPr lang="en-US" smtClean="0"/>
              <a:pPr/>
              <a:t>‹#›</a:t>
            </a:fld>
            <a:endParaRPr lang="en-US"/>
          </a:p>
        </p:txBody>
      </p:sp>
    </p:spTree>
    <p:extLst>
      <p:ext uri="{BB962C8B-B14F-4D97-AF65-F5344CB8AC3E}">
        <p14:creationId xmlns:p14="http://schemas.microsoft.com/office/powerpoint/2010/main" val="2816933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10A4E-106C-469A-B8D7-8009DECC39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F45C55-417D-4089-9C53-EE5F8AF8B496}"/>
              </a:ext>
            </a:extLst>
          </p:cNvPr>
          <p:cNvSpPr>
            <a:spLocks noGrp="1"/>
          </p:cNvSpPr>
          <p:nvPr>
            <p:ph sz="half" idx="1"/>
          </p:nvPr>
        </p:nvSpPr>
        <p:spPr>
          <a:xfrm>
            <a:off x="838200" y="1587501"/>
            <a:ext cx="5181600" cy="4279900"/>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A681E0-3CBD-440E-9068-62212A4CF2C3}"/>
              </a:ext>
            </a:extLst>
          </p:cNvPr>
          <p:cNvSpPr>
            <a:spLocks noGrp="1"/>
          </p:cNvSpPr>
          <p:nvPr>
            <p:ph sz="half" idx="2"/>
          </p:nvPr>
        </p:nvSpPr>
        <p:spPr>
          <a:xfrm>
            <a:off x="6172200" y="1587501"/>
            <a:ext cx="5181600" cy="4279900"/>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C698F55-5E8A-4270-9CB6-46E598BDB7C7}"/>
              </a:ext>
            </a:extLst>
          </p:cNvPr>
          <p:cNvSpPr>
            <a:spLocks noGrp="1"/>
          </p:cNvSpPr>
          <p:nvPr>
            <p:ph type="ftr" sz="quarter" idx="3"/>
          </p:nvPr>
        </p:nvSpPr>
        <p:spPr>
          <a:xfrm>
            <a:off x="4795520" y="6356350"/>
            <a:ext cx="5979159" cy="365125"/>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90322C44-9077-47BE-80CD-23CB01B60EC3}"/>
              </a:ext>
            </a:extLst>
          </p:cNvPr>
          <p:cNvSpPr>
            <a:spLocks noGrp="1"/>
          </p:cNvSpPr>
          <p:nvPr>
            <p:ph type="sldNum" sz="quarter" idx="4"/>
          </p:nvPr>
        </p:nvSpPr>
        <p:spPr>
          <a:xfrm>
            <a:off x="10942319" y="6356350"/>
            <a:ext cx="883787" cy="365125"/>
          </a:xfrm>
          <a:prstGeom prst="rect">
            <a:avLst/>
          </a:prstGeom>
        </p:spPr>
        <p:txBody>
          <a:bodyPr vert="horz" lIns="91440" tIns="45720" rIns="91440" bIns="45720" rtlCol="0" anchor="ctr"/>
          <a:lstStyle>
            <a:lvl1pPr algn="r">
              <a:defRPr sz="1200">
                <a:solidFill>
                  <a:schemeClr val="bg1"/>
                </a:solidFill>
              </a:defRPr>
            </a:lvl1pPr>
          </a:lstStyle>
          <a:p>
            <a:fld id="{FDC91213-4F0D-479E-AE4A-9B176DFAB61C}" type="slidenum">
              <a:rPr lang="en-US" smtClean="0"/>
              <a:pPr/>
              <a:t>‹#›</a:t>
            </a:fld>
            <a:endParaRPr lang="en-US"/>
          </a:p>
        </p:txBody>
      </p:sp>
    </p:spTree>
    <p:extLst>
      <p:ext uri="{BB962C8B-B14F-4D97-AF65-F5344CB8AC3E}">
        <p14:creationId xmlns:p14="http://schemas.microsoft.com/office/powerpoint/2010/main" val="4733075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hasCustomPrompt="1"/>
          </p:nvPr>
        </p:nvSpPr>
        <p:spPr>
          <a:xfrm>
            <a:off x="838200" y="456489"/>
            <a:ext cx="10515600" cy="702457"/>
          </a:xfrm>
        </p:spPr>
        <p:txBody>
          <a:bodyPr/>
          <a:lstStyle>
            <a:lvl1pPr>
              <a:defRPr cap="none"/>
            </a:lvl1pPr>
          </a:lstStyle>
          <a:p>
            <a:r>
              <a:rPr lang="en-US"/>
              <a:t>Click to edit master title style</a:t>
            </a:r>
          </a:p>
        </p:txBody>
      </p:sp>
      <p:sp>
        <p:nvSpPr>
          <p:cNvPr id="3" name="Footer Placeholder 4">
            <a:extLst>
              <a:ext uri="{FF2B5EF4-FFF2-40B4-BE49-F238E27FC236}">
                <a16:creationId xmlns:a16="http://schemas.microsoft.com/office/drawing/2014/main" id="{DE3C2BB0-8FF2-4E65-B5C5-94409C007322}"/>
              </a:ext>
            </a:extLst>
          </p:cNvPr>
          <p:cNvSpPr>
            <a:spLocks noGrp="1"/>
          </p:cNvSpPr>
          <p:nvPr>
            <p:ph type="ftr" sz="quarter" idx="3"/>
          </p:nvPr>
        </p:nvSpPr>
        <p:spPr>
          <a:xfrm>
            <a:off x="4805680" y="6356350"/>
            <a:ext cx="5968999" cy="365125"/>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4" name="Slide Number Placeholder 5">
            <a:extLst>
              <a:ext uri="{FF2B5EF4-FFF2-40B4-BE49-F238E27FC236}">
                <a16:creationId xmlns:a16="http://schemas.microsoft.com/office/drawing/2014/main" id="{209EA8CA-A738-4AE8-99B5-BDE94F6EACBC}"/>
              </a:ext>
            </a:extLst>
          </p:cNvPr>
          <p:cNvSpPr>
            <a:spLocks noGrp="1"/>
          </p:cNvSpPr>
          <p:nvPr>
            <p:ph type="sldNum" sz="quarter" idx="4"/>
          </p:nvPr>
        </p:nvSpPr>
        <p:spPr>
          <a:xfrm>
            <a:off x="10942319" y="6356350"/>
            <a:ext cx="883787" cy="365125"/>
          </a:xfrm>
          <a:prstGeom prst="rect">
            <a:avLst/>
          </a:prstGeom>
        </p:spPr>
        <p:txBody>
          <a:bodyPr vert="horz" lIns="91440" tIns="45720" rIns="91440" bIns="45720" rtlCol="0" anchor="ctr"/>
          <a:lstStyle>
            <a:lvl1pPr algn="r">
              <a:defRPr sz="1200">
                <a:solidFill>
                  <a:schemeClr val="bg1"/>
                </a:solidFill>
              </a:defRPr>
            </a:lvl1pPr>
          </a:lstStyle>
          <a:p>
            <a:fld id="{FDC91213-4F0D-479E-AE4A-9B176DFAB61C}" type="slidenum">
              <a:rPr lang="en-US" smtClean="0"/>
              <a:pPr/>
              <a:t>‹#›</a:t>
            </a:fld>
            <a:endParaRPr lang="en-US"/>
          </a:p>
        </p:txBody>
      </p:sp>
    </p:spTree>
    <p:extLst>
      <p:ext uri="{BB962C8B-B14F-4D97-AF65-F5344CB8AC3E}">
        <p14:creationId xmlns:p14="http://schemas.microsoft.com/office/powerpoint/2010/main" val="22599541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DE3C2BB0-8FF2-4E65-B5C5-94409C007322}"/>
              </a:ext>
            </a:extLst>
          </p:cNvPr>
          <p:cNvSpPr>
            <a:spLocks noGrp="1"/>
          </p:cNvSpPr>
          <p:nvPr>
            <p:ph type="ftr" sz="quarter" idx="3"/>
          </p:nvPr>
        </p:nvSpPr>
        <p:spPr>
          <a:xfrm>
            <a:off x="4856480" y="6356350"/>
            <a:ext cx="5918199" cy="365125"/>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4" name="Slide Number Placeholder 5">
            <a:extLst>
              <a:ext uri="{FF2B5EF4-FFF2-40B4-BE49-F238E27FC236}">
                <a16:creationId xmlns:a16="http://schemas.microsoft.com/office/drawing/2014/main" id="{209EA8CA-A738-4AE8-99B5-BDE94F6EACBC}"/>
              </a:ext>
            </a:extLst>
          </p:cNvPr>
          <p:cNvSpPr>
            <a:spLocks noGrp="1"/>
          </p:cNvSpPr>
          <p:nvPr>
            <p:ph type="sldNum" sz="quarter" idx="4"/>
          </p:nvPr>
        </p:nvSpPr>
        <p:spPr>
          <a:xfrm>
            <a:off x="10942319" y="6356350"/>
            <a:ext cx="883787" cy="365125"/>
          </a:xfrm>
          <a:prstGeom prst="rect">
            <a:avLst/>
          </a:prstGeom>
        </p:spPr>
        <p:txBody>
          <a:bodyPr vert="horz" lIns="91440" tIns="45720" rIns="91440" bIns="45720" rtlCol="0" anchor="ctr"/>
          <a:lstStyle>
            <a:lvl1pPr algn="r">
              <a:defRPr sz="1200">
                <a:solidFill>
                  <a:schemeClr val="bg1"/>
                </a:solidFill>
              </a:defRPr>
            </a:lvl1pPr>
          </a:lstStyle>
          <a:p>
            <a:fld id="{FDC91213-4F0D-479E-AE4A-9B176DFAB61C}" type="slidenum">
              <a:rPr lang="en-US" smtClean="0"/>
              <a:pPr/>
              <a:t>‹#›</a:t>
            </a:fld>
            <a:endParaRPr lang="en-US"/>
          </a:p>
        </p:txBody>
      </p:sp>
    </p:spTree>
    <p:extLst>
      <p:ext uri="{BB962C8B-B14F-4D97-AF65-F5344CB8AC3E}">
        <p14:creationId xmlns:p14="http://schemas.microsoft.com/office/powerpoint/2010/main" val="15690038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849431" y="641182"/>
            <a:ext cx="10092888" cy="929211"/>
          </a:xfrm>
        </p:spPr>
        <p:txBody>
          <a:bodyPr anchor="b">
            <a:normAutofit/>
          </a:bodyPr>
          <a:lstStyle>
            <a:lvl1pPr>
              <a:defRPr sz="3200" cap="none">
                <a:solidFill>
                  <a:schemeClr val="accent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849431" y="1757350"/>
            <a:ext cx="9925248" cy="3055162"/>
          </a:xfrm>
        </p:spPr>
        <p:txBody>
          <a:bodyPr lIns="91440"/>
          <a:lstStyle>
            <a:lvl1pPr marL="342900" indent="-342900">
              <a:spcBef>
                <a:spcPts val="1200"/>
              </a:spcBef>
              <a:buClr>
                <a:schemeClr val="accent4"/>
              </a:buClr>
              <a:buSzPct val="105000"/>
              <a:buFont typeface="Arial" panose="020B0604020202020204" pitchFamily="34" charset="0"/>
              <a:buChar char="•"/>
              <a:defRPr sz="2400">
                <a:solidFill>
                  <a:schemeClr val="tx1"/>
                </a:solidFill>
              </a:defRPr>
            </a:lvl1pPr>
            <a:lvl2pPr marL="800100" indent="-342900">
              <a:spcBef>
                <a:spcPts val="1200"/>
              </a:spcBef>
              <a:buFont typeface="Courier New" panose="02070309020205020404" pitchFamily="49" charset="0"/>
              <a:buChar char="o"/>
              <a:defRPr sz="2400">
                <a:solidFill>
                  <a:schemeClr val="tx1"/>
                </a:solidFill>
              </a:defRPr>
            </a:lvl2pPr>
            <a:lvl3pPr marL="1257300" indent="-342900">
              <a:spcBef>
                <a:spcPts val="1200"/>
              </a:spcBef>
              <a:buFont typeface="Wingdings" panose="05000000000000000000" pitchFamily="2" charset="2"/>
              <a:buChar char="§"/>
              <a:defRPr sz="2400">
                <a:solidFill>
                  <a:schemeClr val="tx1"/>
                </a:solidFill>
              </a:defRPr>
            </a:lvl3pPr>
            <a:lvl4pPr marL="1714500" indent="-342900">
              <a:buFont typeface="Arial" panose="020B0604020202020204" pitchFamily="34" charset="0"/>
              <a:buChar char="•"/>
              <a:defRPr sz="2800">
                <a:solidFill>
                  <a:schemeClr val="accent4"/>
                </a:solidFill>
              </a:defRPr>
            </a:lvl4pPr>
            <a:lvl5pPr marL="2171700" indent="-342900">
              <a:buFont typeface="Century Gothic" panose="020B0502020202020204" pitchFamily="34" charset="0"/>
              <a:buChar char="―"/>
              <a:defRPr sz="2800">
                <a:solidFill>
                  <a:schemeClr val="accent4"/>
                </a:solidFill>
              </a:defRPr>
            </a:lvl5pPr>
          </a:lstStyle>
          <a:p>
            <a:pPr lvl="0"/>
            <a:r>
              <a:rPr lang="en-US"/>
              <a:t>Click to edit Master text styles</a:t>
            </a:r>
          </a:p>
          <a:p>
            <a:pPr lvl="1"/>
            <a:r>
              <a:rPr lang="en-US"/>
              <a:t>Second level</a:t>
            </a:r>
          </a:p>
          <a:p>
            <a:pPr lvl="2"/>
            <a:r>
              <a:rPr lang="en-US"/>
              <a:t>Third level</a:t>
            </a:r>
          </a:p>
        </p:txBody>
      </p:sp>
      <p:sp>
        <p:nvSpPr>
          <p:cNvPr id="11" name="Parallelogram 10">
            <a:extLst>
              <a:ext uri="{FF2B5EF4-FFF2-40B4-BE49-F238E27FC236}">
                <a16:creationId xmlns:a16="http://schemas.microsoft.com/office/drawing/2014/main" id="{9C8C380F-9274-4684-A206-31C6D1D77308}"/>
              </a:ext>
            </a:extLst>
          </p:cNvPr>
          <p:cNvSpPr/>
          <p:nvPr/>
        </p:nvSpPr>
        <p:spPr>
          <a:xfrm>
            <a:off x="5819297" y="0"/>
            <a:ext cx="6305782" cy="5897880"/>
          </a:xfrm>
          <a:prstGeom prst="parallelogram">
            <a:avLst>
              <a:gd name="adj" fmla="val 34354"/>
            </a:avLst>
          </a:prstGeom>
          <a:solidFill>
            <a:schemeClr val="bg1">
              <a:lumMod val="6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4">
            <a:extLst>
              <a:ext uri="{FF2B5EF4-FFF2-40B4-BE49-F238E27FC236}">
                <a16:creationId xmlns:a16="http://schemas.microsoft.com/office/drawing/2014/main" id="{EC0659EA-0708-4E7B-89CC-E15370173926}"/>
              </a:ext>
            </a:extLst>
          </p:cNvPr>
          <p:cNvSpPr>
            <a:spLocks noGrp="1"/>
          </p:cNvSpPr>
          <p:nvPr>
            <p:ph type="ftr" sz="quarter" idx="3"/>
          </p:nvPr>
        </p:nvSpPr>
        <p:spPr>
          <a:xfrm>
            <a:off x="4846320" y="6356350"/>
            <a:ext cx="5928359" cy="365125"/>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7" name="Slide Number Placeholder 5">
            <a:extLst>
              <a:ext uri="{FF2B5EF4-FFF2-40B4-BE49-F238E27FC236}">
                <a16:creationId xmlns:a16="http://schemas.microsoft.com/office/drawing/2014/main" id="{2C89CC68-31F4-499A-BF51-CF1849EF5B56}"/>
              </a:ext>
            </a:extLst>
          </p:cNvPr>
          <p:cNvSpPr>
            <a:spLocks noGrp="1"/>
          </p:cNvSpPr>
          <p:nvPr>
            <p:ph type="sldNum" sz="quarter" idx="4"/>
          </p:nvPr>
        </p:nvSpPr>
        <p:spPr>
          <a:xfrm>
            <a:off x="10942319" y="6356350"/>
            <a:ext cx="883787" cy="365125"/>
          </a:xfrm>
          <a:prstGeom prst="rect">
            <a:avLst/>
          </a:prstGeom>
        </p:spPr>
        <p:txBody>
          <a:bodyPr vert="horz" lIns="91440" tIns="45720" rIns="91440" bIns="45720" rtlCol="0" anchor="ctr"/>
          <a:lstStyle>
            <a:lvl1pPr algn="r">
              <a:defRPr sz="1200">
                <a:solidFill>
                  <a:schemeClr val="bg1"/>
                </a:solidFill>
              </a:defRPr>
            </a:lvl1pPr>
          </a:lstStyle>
          <a:p>
            <a:fld id="{FDC91213-4F0D-479E-AE4A-9B176DFAB61C}" type="slidenum">
              <a:rPr lang="en-US" smtClean="0"/>
              <a:pPr/>
              <a:t>‹#›</a:t>
            </a:fld>
            <a:endParaRPr lang="en-US"/>
          </a:p>
        </p:txBody>
      </p:sp>
    </p:spTree>
    <p:extLst>
      <p:ext uri="{BB962C8B-B14F-4D97-AF65-F5344CB8AC3E}">
        <p14:creationId xmlns:p14="http://schemas.microsoft.com/office/powerpoint/2010/main" val="36236000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850605" y="633269"/>
            <a:ext cx="10356111" cy="929211"/>
          </a:xfrm>
        </p:spPr>
        <p:txBody>
          <a:bodyPr anchor="b">
            <a:noAutofit/>
          </a:bodyPr>
          <a:lstStyle>
            <a:lvl1pPr>
              <a:defRPr sz="3200" cap="none">
                <a:solidFill>
                  <a:schemeClr val="accent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850605" y="1752563"/>
            <a:ext cx="10356111" cy="3055162"/>
          </a:xfrm>
        </p:spPr>
        <p:txBody>
          <a:bodyPr lIns="91440"/>
          <a:lstStyle>
            <a:lvl1pPr marL="342900" indent="-342900">
              <a:spcBef>
                <a:spcPts val="1200"/>
              </a:spcBef>
              <a:buClr>
                <a:schemeClr val="accent4"/>
              </a:buClr>
              <a:buSzPct val="105000"/>
              <a:buFontTx/>
              <a:buBlip>
                <a:blip r:embed="rId2">
                  <a:extLst>
                    <a:ext uri="{96DAC541-7B7A-43D3-8B79-37D633B846F1}">
                      <asvg:svgBlip xmlns:asvg="http://schemas.microsoft.com/office/drawing/2016/SVG/main" r:embed="rId3"/>
                    </a:ext>
                  </a:extLst>
                </a:blip>
              </a:buBlip>
              <a:defRPr sz="2400">
                <a:solidFill>
                  <a:schemeClr val="tx1"/>
                </a:solidFill>
              </a:defRPr>
            </a:lvl1pPr>
            <a:lvl2pPr marL="800100" indent="-342900">
              <a:spcBef>
                <a:spcPts val="1200"/>
              </a:spcBef>
              <a:buFont typeface="Courier New" panose="02070309020205020404" pitchFamily="49" charset="0"/>
              <a:buChar char="o"/>
              <a:defRPr sz="2400">
                <a:solidFill>
                  <a:schemeClr val="tx1"/>
                </a:solidFill>
              </a:defRPr>
            </a:lvl2pPr>
            <a:lvl3pPr marL="1257300" indent="-342900">
              <a:spcBef>
                <a:spcPts val="1200"/>
              </a:spcBef>
              <a:buFont typeface="Wingdings" panose="05000000000000000000" pitchFamily="2" charset="2"/>
              <a:buChar char="§"/>
              <a:defRPr sz="2400">
                <a:solidFill>
                  <a:schemeClr val="tx1"/>
                </a:solidFill>
              </a:defRPr>
            </a:lvl3pPr>
            <a:lvl4pPr marL="1714500" indent="-342900">
              <a:buFont typeface="Arial" panose="020B0604020202020204" pitchFamily="34" charset="0"/>
              <a:buChar char="•"/>
              <a:defRPr sz="2800">
                <a:solidFill>
                  <a:schemeClr val="accent4"/>
                </a:solidFill>
              </a:defRPr>
            </a:lvl4pPr>
            <a:lvl5pPr marL="2171700" indent="-342900">
              <a:buFont typeface="Century Gothic" panose="020B0502020202020204" pitchFamily="34" charset="0"/>
              <a:buChar char="―"/>
              <a:defRPr sz="2800">
                <a:solidFill>
                  <a:schemeClr val="accent4"/>
                </a:solidFill>
              </a:defRPr>
            </a:lvl5pPr>
          </a:lstStyle>
          <a:p>
            <a:pPr lvl="0"/>
            <a:r>
              <a:rPr lang="en-US"/>
              <a:t>Click to edit Master text styles</a:t>
            </a:r>
          </a:p>
          <a:p>
            <a:pPr lvl="1"/>
            <a:r>
              <a:rPr lang="en-US"/>
              <a:t>Second level</a:t>
            </a:r>
          </a:p>
          <a:p>
            <a:pPr lvl="2"/>
            <a:r>
              <a:rPr lang="en-US"/>
              <a:t>Third level</a:t>
            </a:r>
          </a:p>
        </p:txBody>
      </p:sp>
      <p:sp>
        <p:nvSpPr>
          <p:cNvPr id="11" name="Parallelogram 10">
            <a:extLst>
              <a:ext uri="{FF2B5EF4-FFF2-40B4-BE49-F238E27FC236}">
                <a16:creationId xmlns:a16="http://schemas.microsoft.com/office/drawing/2014/main" id="{9C8C380F-9274-4684-A206-31C6D1D77308}"/>
              </a:ext>
            </a:extLst>
          </p:cNvPr>
          <p:cNvSpPr/>
          <p:nvPr/>
        </p:nvSpPr>
        <p:spPr>
          <a:xfrm>
            <a:off x="5819297" y="0"/>
            <a:ext cx="6305782" cy="5897880"/>
          </a:xfrm>
          <a:prstGeom prst="parallelogram">
            <a:avLst>
              <a:gd name="adj" fmla="val 34354"/>
            </a:avLst>
          </a:prstGeom>
          <a:solidFill>
            <a:schemeClr val="bg1">
              <a:lumMod val="6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8F7BD7C7-A95B-4639-AA04-24561C514FAF}"/>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a16="http://schemas.microsoft.com/office/drawing/2014/main" id="{249DB8F7-6465-4D7E-8A6B-BA0082D11165}"/>
              </a:ext>
            </a:extLst>
          </p:cNvPr>
          <p:cNvSpPr>
            <a:spLocks noGrp="1"/>
          </p:cNvSpPr>
          <p:nvPr>
            <p:ph type="sldNum" sz="quarter" idx="11"/>
          </p:nvPr>
        </p:nvSpPr>
        <p:spPr/>
        <p:txBody>
          <a:bodyPr/>
          <a:lstStyle/>
          <a:p>
            <a:fld id="{FDC91213-4F0D-479E-AE4A-9B176DFAB61C}" type="slidenum">
              <a:rPr lang="en-US" smtClean="0"/>
              <a:pPr/>
              <a:t>‹#›</a:t>
            </a:fld>
            <a:endParaRPr lang="en-US"/>
          </a:p>
        </p:txBody>
      </p:sp>
    </p:spTree>
    <p:extLst>
      <p:ext uri="{BB962C8B-B14F-4D97-AF65-F5344CB8AC3E}">
        <p14:creationId xmlns:p14="http://schemas.microsoft.com/office/powerpoint/2010/main" val="3859377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753354" y="625269"/>
            <a:ext cx="9840038" cy="677270"/>
          </a:xfrm>
        </p:spPr>
        <p:txBody>
          <a:bodyPr anchor="b">
            <a:normAutofit/>
          </a:bodyPr>
          <a:lstStyle>
            <a:lvl1pPr>
              <a:defRPr sz="3200" cap="none">
                <a:solidFill>
                  <a:schemeClr val="accent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280160" y="1478280"/>
            <a:ext cx="5593080" cy="4175760"/>
          </a:xfrm>
        </p:spPr>
        <p:txBody>
          <a:bodyPr lIns="91440"/>
          <a:lstStyle>
            <a:lvl1pPr marL="236538" indent="-236538">
              <a:buClr>
                <a:schemeClr val="accent4"/>
              </a:buClr>
              <a:buSzPct val="105000"/>
              <a:buFont typeface="Arial" panose="020B0604020202020204" pitchFamily="34" charset="0"/>
              <a:buChar char="•"/>
              <a:defRPr sz="2000">
                <a:solidFill>
                  <a:schemeClr val="tx1"/>
                </a:solidFill>
              </a:defRPr>
            </a:lvl1pPr>
            <a:lvl2pPr marL="693738" indent="-236538">
              <a:buFont typeface="Wingdings" panose="05000000000000000000" pitchFamily="2" charset="2"/>
              <a:buChar char="§"/>
              <a:defRPr sz="2000">
                <a:solidFill>
                  <a:schemeClr val="tx1"/>
                </a:solidFill>
              </a:defRPr>
            </a:lvl2pPr>
            <a:lvl3pPr marL="1150938" indent="-236538">
              <a:buFont typeface="Courier New" panose="02070309020205020404" pitchFamily="49" charset="0"/>
              <a:buChar char="o"/>
              <a:defRPr sz="2000">
                <a:solidFill>
                  <a:schemeClr val="tx1"/>
                </a:solidFill>
              </a:defRPr>
            </a:lvl3pPr>
            <a:lvl4pPr marL="1652588" indent="-280988">
              <a:buFont typeface="Century Gothic" panose="020B0502020202020204" pitchFamily="34" charset="0"/>
              <a:buChar char="―"/>
              <a:defRPr sz="2000">
                <a:solidFill>
                  <a:schemeClr val="tx1"/>
                </a:solidFill>
              </a:defRPr>
            </a:lvl4pPr>
            <a:lvl5pPr marL="2065338" indent="-236538">
              <a:buFont typeface="Arial" panose="020B0604020202020204" pitchFamily="34" charset="0"/>
              <a:buChar cha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arallelogram 10">
            <a:extLst>
              <a:ext uri="{FF2B5EF4-FFF2-40B4-BE49-F238E27FC236}">
                <a16:creationId xmlns:a16="http://schemas.microsoft.com/office/drawing/2014/main" id="{9C8C380F-9274-4684-A206-31C6D1D77308}"/>
              </a:ext>
            </a:extLst>
          </p:cNvPr>
          <p:cNvSpPr/>
          <p:nvPr/>
        </p:nvSpPr>
        <p:spPr>
          <a:xfrm>
            <a:off x="5819297" y="0"/>
            <a:ext cx="6305782" cy="5897880"/>
          </a:xfrm>
          <a:prstGeom prst="parallelogram">
            <a:avLst>
              <a:gd name="adj" fmla="val 34354"/>
            </a:avLst>
          </a:prstGeom>
          <a:solidFill>
            <a:schemeClr val="bg1">
              <a:lumMod val="6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43C16C44-606D-4465-BDD0-9E94F72C53B2}"/>
              </a:ext>
            </a:extLst>
          </p:cNvPr>
          <p:cNvSpPr>
            <a:spLocks noGrp="1"/>
          </p:cNvSpPr>
          <p:nvPr>
            <p:ph type="body" sz="quarter" idx="10"/>
          </p:nvPr>
        </p:nvSpPr>
        <p:spPr>
          <a:xfrm>
            <a:off x="7208520" y="1478280"/>
            <a:ext cx="4343400" cy="4175760"/>
          </a:xfrm>
        </p:spPr>
        <p:txBody>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5CD41CD8-9F4D-4FD3-A779-84729D6C60F1}"/>
              </a:ext>
            </a:extLst>
          </p:cNvPr>
          <p:cNvSpPr>
            <a:spLocks noGrp="1"/>
          </p:cNvSpPr>
          <p:nvPr>
            <p:ph type="ftr" sz="quarter" idx="3"/>
          </p:nvPr>
        </p:nvSpPr>
        <p:spPr>
          <a:xfrm>
            <a:off x="4815840" y="6356350"/>
            <a:ext cx="5958839" cy="365125"/>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282DFF93-5BF6-49F1-8271-C364A8579C4A}"/>
              </a:ext>
            </a:extLst>
          </p:cNvPr>
          <p:cNvSpPr>
            <a:spLocks noGrp="1"/>
          </p:cNvSpPr>
          <p:nvPr>
            <p:ph type="sldNum" sz="quarter" idx="4"/>
          </p:nvPr>
        </p:nvSpPr>
        <p:spPr>
          <a:xfrm>
            <a:off x="10942319" y="6356350"/>
            <a:ext cx="883787" cy="365125"/>
          </a:xfrm>
          <a:prstGeom prst="rect">
            <a:avLst/>
          </a:prstGeom>
        </p:spPr>
        <p:txBody>
          <a:bodyPr vert="horz" lIns="91440" tIns="45720" rIns="91440" bIns="45720" rtlCol="0" anchor="ctr"/>
          <a:lstStyle>
            <a:lvl1pPr algn="r">
              <a:defRPr sz="1200">
                <a:solidFill>
                  <a:schemeClr val="bg1"/>
                </a:solidFill>
              </a:defRPr>
            </a:lvl1pPr>
          </a:lstStyle>
          <a:p>
            <a:fld id="{FDC91213-4F0D-479E-AE4A-9B176DFAB61C}" type="slidenum">
              <a:rPr lang="en-US" smtClean="0"/>
              <a:pPr/>
              <a:t>‹#›</a:t>
            </a:fld>
            <a:endParaRPr lang="en-US"/>
          </a:p>
        </p:txBody>
      </p:sp>
    </p:spTree>
    <p:extLst>
      <p:ext uri="{BB962C8B-B14F-4D97-AF65-F5344CB8AC3E}">
        <p14:creationId xmlns:p14="http://schemas.microsoft.com/office/powerpoint/2010/main" val="3911450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opic 2">
  <p:cSld name="Topic 2">
    <p:bg>
      <p:bgPr>
        <a:solidFill>
          <a:schemeClr val="dk2"/>
        </a:solidFill>
        <a:effectLst/>
      </p:bgPr>
    </p:bg>
    <p:spTree>
      <p:nvGrpSpPr>
        <p:cNvPr id="1" name="Shape 33"/>
        <p:cNvGrpSpPr/>
        <p:nvPr/>
      </p:nvGrpSpPr>
      <p:grpSpPr>
        <a:xfrm>
          <a:off x="0" y="0"/>
          <a:ext cx="0" cy="0"/>
          <a:chOff x="0" y="0"/>
          <a:chExt cx="0" cy="0"/>
        </a:xfrm>
      </p:grpSpPr>
      <p:sp>
        <p:nvSpPr>
          <p:cNvPr id="34" name="Google Shape;34;p20"/>
          <p:cNvSpPr txBox="1">
            <a:spLocks noGrp="1"/>
          </p:cNvSpPr>
          <p:nvPr>
            <p:ph type="title"/>
          </p:nvPr>
        </p:nvSpPr>
        <p:spPr>
          <a:xfrm>
            <a:off x="594460" y="961044"/>
            <a:ext cx="5800299" cy="702457"/>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600"/>
              <a:buFont typeface="Century Gothic"/>
              <a:buNone/>
              <a:defRPr sz="36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0"/>
          <p:cNvSpPr txBox="1">
            <a:spLocks noGrp="1"/>
          </p:cNvSpPr>
          <p:nvPr>
            <p:ph type="body" idx="1"/>
          </p:nvPr>
        </p:nvSpPr>
        <p:spPr>
          <a:xfrm>
            <a:off x="594460" y="2025565"/>
            <a:ext cx="5800299" cy="3248056"/>
          </a:xfrm>
          <a:prstGeom prst="rect">
            <a:avLst/>
          </a:prstGeom>
          <a:noFill/>
          <a:ln>
            <a:noFill/>
          </a:ln>
        </p:spPr>
        <p:txBody>
          <a:bodyPr spcFirstLastPara="1" wrap="square" lIns="91425" tIns="45700" rIns="91425" bIns="45700" anchor="t" anchorCtr="0">
            <a:noAutofit/>
          </a:bodyPr>
          <a:lstStyle>
            <a:lvl1pPr marL="457200" lvl="0" indent="-457200" algn="l">
              <a:lnSpc>
                <a:spcPct val="95000"/>
              </a:lnSpc>
              <a:spcBef>
                <a:spcPts val="1200"/>
              </a:spcBef>
              <a:spcAft>
                <a:spcPts val="0"/>
              </a:spcAft>
              <a:buClr>
                <a:schemeClr val="lt1"/>
              </a:buClr>
              <a:buSzPts val="3600"/>
              <a:buChar char="•"/>
              <a:defRPr sz="2400">
                <a:solidFill>
                  <a:schemeClr val="lt1"/>
                </a:solidFill>
              </a:defRPr>
            </a:lvl1pPr>
            <a:lvl2pPr marL="914400" lvl="1" indent="-365760" algn="l">
              <a:lnSpc>
                <a:spcPct val="95000"/>
              </a:lnSpc>
              <a:spcBef>
                <a:spcPts val="1200"/>
              </a:spcBef>
              <a:spcAft>
                <a:spcPts val="0"/>
              </a:spcAft>
              <a:buClr>
                <a:schemeClr val="lt1"/>
              </a:buClr>
              <a:buSzPts val="2160"/>
              <a:buFont typeface="Courier New"/>
              <a:buChar char="o"/>
              <a:defRPr sz="2400">
                <a:solidFill>
                  <a:schemeClr val="lt1"/>
                </a:solidFill>
              </a:defRPr>
            </a:lvl2pPr>
            <a:lvl3pPr marL="1371600" lvl="2" indent="-381000" algn="l">
              <a:lnSpc>
                <a:spcPct val="95000"/>
              </a:lnSpc>
              <a:spcBef>
                <a:spcPts val="1200"/>
              </a:spcBef>
              <a:spcAft>
                <a:spcPts val="0"/>
              </a:spcAft>
              <a:buClr>
                <a:schemeClr val="lt1"/>
              </a:buClr>
              <a:buSzPts val="2400"/>
              <a:buFont typeface="Noto Sans Symbols"/>
              <a:buChar char="▪"/>
              <a:defRPr sz="2400">
                <a:solidFill>
                  <a:schemeClr val="lt1"/>
                </a:solidFill>
              </a:defRPr>
            </a:lvl3pPr>
            <a:lvl4pPr marL="1828800" lvl="3" indent="-381000" algn="l">
              <a:lnSpc>
                <a:spcPct val="95000"/>
              </a:lnSpc>
              <a:spcBef>
                <a:spcPts val="1200"/>
              </a:spcBef>
              <a:spcAft>
                <a:spcPts val="0"/>
              </a:spcAft>
              <a:buClr>
                <a:schemeClr val="lt1"/>
              </a:buClr>
              <a:buSzPts val="2400"/>
              <a:buChar char="–"/>
              <a:defRPr sz="2400">
                <a:solidFill>
                  <a:schemeClr val="lt1"/>
                </a:solidFill>
              </a:defRPr>
            </a:lvl4pPr>
            <a:lvl5pPr marL="2286000" lvl="4" indent="-381000" algn="l">
              <a:lnSpc>
                <a:spcPct val="95000"/>
              </a:lnSpc>
              <a:spcBef>
                <a:spcPts val="1200"/>
              </a:spcBef>
              <a:spcAft>
                <a:spcPts val="0"/>
              </a:spcAft>
              <a:buClr>
                <a:schemeClr val="lt1"/>
              </a:buClr>
              <a:buSzPts val="2400"/>
              <a:buChar char="•"/>
              <a:defRPr sz="2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0"/>
          <p:cNvSpPr txBox="1">
            <a:spLocks noGrp="1"/>
          </p:cNvSpPr>
          <p:nvPr>
            <p:ph type="ftr" idx="11"/>
          </p:nvPr>
        </p:nvSpPr>
        <p:spPr>
          <a:xfrm>
            <a:off x="5016381" y="6356350"/>
            <a:ext cx="575829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0"/>
          <p:cNvSpPr txBox="1">
            <a:spLocks noGrp="1"/>
          </p:cNvSpPr>
          <p:nvPr>
            <p:ph type="sldNum" idx="12"/>
          </p:nvPr>
        </p:nvSpPr>
        <p:spPr>
          <a:xfrm>
            <a:off x="10942319" y="6356350"/>
            <a:ext cx="88378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eedb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753354" y="472869"/>
            <a:ext cx="9840038" cy="677270"/>
          </a:xfrm>
        </p:spPr>
        <p:txBody>
          <a:bodyPr anchor="b">
            <a:normAutofit/>
          </a:bodyPr>
          <a:lstStyle>
            <a:lvl1pPr>
              <a:defRPr sz="3200" cap="none">
                <a:solidFill>
                  <a:schemeClr val="accent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280160" y="1325880"/>
            <a:ext cx="5593080" cy="4175760"/>
          </a:xfrm>
        </p:spPr>
        <p:txBody>
          <a:bodyPr lIns="91440"/>
          <a:lstStyle>
            <a:lvl1pPr marL="0" indent="0">
              <a:buClr>
                <a:schemeClr val="accent4"/>
              </a:buClr>
              <a:buSzPct val="105000"/>
              <a:buFont typeface="Arial" panose="020B0604020202020204" pitchFamily="34" charse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C16C44-606D-4465-BDD0-9E94F72C53B2}"/>
              </a:ext>
            </a:extLst>
          </p:cNvPr>
          <p:cNvSpPr>
            <a:spLocks noGrp="1"/>
          </p:cNvSpPr>
          <p:nvPr>
            <p:ph type="body" sz="quarter" idx="10"/>
          </p:nvPr>
        </p:nvSpPr>
        <p:spPr>
          <a:xfrm>
            <a:off x="7208520" y="1325880"/>
            <a:ext cx="4343400" cy="4175760"/>
          </a:xfrm>
        </p:spPr>
        <p:txBody>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a:extLst>
              <a:ext uri="{FF2B5EF4-FFF2-40B4-BE49-F238E27FC236}">
                <a16:creationId xmlns:a16="http://schemas.microsoft.com/office/drawing/2014/main" id="{5482F729-49CD-4F39-ACD1-DCE8B7CBDD04}"/>
              </a:ext>
            </a:extLst>
          </p:cNvPr>
          <p:cNvSpPr>
            <a:spLocks noGrp="1"/>
          </p:cNvSpPr>
          <p:nvPr>
            <p:ph type="ftr" sz="quarter" idx="3"/>
          </p:nvPr>
        </p:nvSpPr>
        <p:spPr>
          <a:xfrm>
            <a:off x="4866640" y="6356350"/>
            <a:ext cx="5908039" cy="365125"/>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7" name="Slide Number Placeholder 5">
            <a:extLst>
              <a:ext uri="{FF2B5EF4-FFF2-40B4-BE49-F238E27FC236}">
                <a16:creationId xmlns:a16="http://schemas.microsoft.com/office/drawing/2014/main" id="{8D616469-2473-4303-A164-2D6555702AA0}"/>
              </a:ext>
            </a:extLst>
          </p:cNvPr>
          <p:cNvSpPr>
            <a:spLocks noGrp="1"/>
          </p:cNvSpPr>
          <p:nvPr>
            <p:ph type="sldNum" sz="quarter" idx="4"/>
          </p:nvPr>
        </p:nvSpPr>
        <p:spPr>
          <a:xfrm>
            <a:off x="10942319" y="6356350"/>
            <a:ext cx="883787" cy="365125"/>
          </a:xfrm>
          <a:prstGeom prst="rect">
            <a:avLst/>
          </a:prstGeom>
        </p:spPr>
        <p:txBody>
          <a:bodyPr vert="horz" lIns="91440" tIns="45720" rIns="91440" bIns="45720" rtlCol="0" anchor="ctr"/>
          <a:lstStyle>
            <a:lvl1pPr algn="r">
              <a:defRPr sz="1200">
                <a:solidFill>
                  <a:schemeClr val="bg1"/>
                </a:solidFill>
              </a:defRPr>
            </a:lvl1pPr>
          </a:lstStyle>
          <a:p>
            <a:fld id="{FDC91213-4F0D-479E-AE4A-9B176DFAB61C}" type="slidenum">
              <a:rPr lang="en-US" smtClean="0"/>
              <a:pPr/>
              <a:t>‹#›</a:t>
            </a:fld>
            <a:endParaRPr lang="en-US"/>
          </a:p>
        </p:txBody>
      </p:sp>
    </p:spTree>
    <p:extLst>
      <p:ext uri="{BB962C8B-B14F-4D97-AF65-F5344CB8AC3E}">
        <p14:creationId xmlns:p14="http://schemas.microsoft.com/office/powerpoint/2010/main" val="17929212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athyway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753354" y="1267414"/>
            <a:ext cx="9840038" cy="677270"/>
          </a:xfrm>
        </p:spPr>
        <p:txBody>
          <a:bodyPr anchor="b">
            <a:normAutofit/>
          </a:bodyPr>
          <a:lstStyle>
            <a:lvl1pPr>
              <a:defRPr sz="3200" cap="none">
                <a:solidFill>
                  <a:schemeClr val="accent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280160" y="2120425"/>
            <a:ext cx="5593080" cy="2823897"/>
          </a:xfrm>
        </p:spPr>
        <p:txBody>
          <a:bodyPr lIns="91440"/>
          <a:lstStyle>
            <a:lvl1pPr marL="228600" indent="-228600">
              <a:buClr>
                <a:schemeClr val="accent4"/>
              </a:buClr>
              <a:buSzPct val="105000"/>
              <a:buFont typeface="Arial" panose="020B0604020202020204" pitchFamily="34" charset="0"/>
              <a:buChar char="•"/>
              <a:defRPr sz="2000">
                <a:solidFill>
                  <a:schemeClr val="tx1"/>
                </a:solidFill>
              </a:defRPr>
            </a:lvl1pPr>
            <a:lvl2pPr marL="685800" indent="-228600">
              <a:buFont typeface="Wingdings" pitchFamily="2" charset="2"/>
              <a:buChar char="§"/>
              <a:defRPr sz="2000">
                <a:solidFill>
                  <a:schemeClr val="tx1"/>
                </a:solidFill>
              </a:defRPr>
            </a:lvl2pPr>
            <a:lvl3pPr marL="1143000" indent="-228600">
              <a:buFont typeface="Courier New" panose="02070309020205020404" pitchFamily="49" charset="0"/>
              <a:buChar char="o"/>
              <a:defRPr sz="2000">
                <a:solidFill>
                  <a:schemeClr val="tx1"/>
                </a:solidFill>
              </a:defRPr>
            </a:lvl3pPr>
            <a:lvl4pPr marL="1600200" indent="-228600">
              <a:buFont typeface="System Font Regular"/>
              <a:buChar char="–"/>
              <a:defRPr sz="2000">
                <a:solidFill>
                  <a:schemeClr val="tx1"/>
                </a:solidFill>
              </a:defRPr>
            </a:lvl4pPr>
            <a:lvl5pPr marL="2057400" indent="-228600">
              <a:buFont typeface="Arial" panose="020B0604020202020204" pitchFamily="34" charset="0"/>
              <a:buChar cha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C16C44-606D-4465-BDD0-9E94F72C53B2}"/>
              </a:ext>
            </a:extLst>
          </p:cNvPr>
          <p:cNvSpPr>
            <a:spLocks noGrp="1"/>
          </p:cNvSpPr>
          <p:nvPr>
            <p:ph type="body" sz="quarter" idx="10"/>
          </p:nvPr>
        </p:nvSpPr>
        <p:spPr>
          <a:xfrm>
            <a:off x="7208520" y="2120425"/>
            <a:ext cx="4343400" cy="2823897"/>
          </a:xfrm>
        </p:spPr>
        <p:txBody>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1C8D44F2-31EC-4ACB-BFB0-91A433E99B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A26721-8FB5-4C7E-A607-4E764F3E97B7}"/>
              </a:ext>
            </a:extLst>
          </p:cNvPr>
          <p:cNvSpPr>
            <a:spLocks noGrp="1"/>
          </p:cNvSpPr>
          <p:nvPr>
            <p:ph type="sldNum" sz="quarter" idx="12"/>
          </p:nvPr>
        </p:nvSpPr>
        <p:spPr/>
        <p:txBody>
          <a:bodyPr/>
          <a:lstStyle/>
          <a:p>
            <a:fld id="{FDC91213-4F0D-479E-AE4A-9B176DFAB61C}" type="slidenum">
              <a:rPr lang="en-US" smtClean="0"/>
              <a:pPr/>
              <a:t>‹#›</a:t>
            </a:fld>
            <a:endParaRPr lang="en-US"/>
          </a:p>
        </p:txBody>
      </p:sp>
    </p:spTree>
    <p:extLst>
      <p:ext uri="{BB962C8B-B14F-4D97-AF65-F5344CB8AC3E}">
        <p14:creationId xmlns:p14="http://schemas.microsoft.com/office/powerpoint/2010/main" val="31162737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25EFE-322C-49C8-9D66-455432F065AC}"/>
              </a:ext>
            </a:extLst>
          </p:cNvPr>
          <p:cNvSpPr>
            <a:spLocks noGrp="1"/>
          </p:cNvSpPr>
          <p:nvPr>
            <p:ph type="title"/>
          </p:nvPr>
        </p:nvSpPr>
        <p:spPr>
          <a:xfrm>
            <a:off x="831850" y="1709738"/>
            <a:ext cx="10515600" cy="2852737"/>
          </a:xfrm>
        </p:spPr>
        <p:txBody>
          <a:bodyPr anchor="b"/>
          <a:lstStyle>
            <a:lvl1pPr>
              <a:defRPr sz="48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2D5304B-1AEE-4189-B142-1C2790A766E7}"/>
              </a:ext>
            </a:extLst>
          </p:cNvPr>
          <p:cNvSpPr>
            <a:spLocks noGrp="1"/>
          </p:cNvSpPr>
          <p:nvPr>
            <p:ph type="body" idx="1"/>
          </p:nvPr>
        </p:nvSpPr>
        <p:spPr>
          <a:xfrm>
            <a:off x="831850" y="4589463"/>
            <a:ext cx="10515600" cy="1004513"/>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Footer Placeholder 3">
            <a:extLst>
              <a:ext uri="{FF2B5EF4-FFF2-40B4-BE49-F238E27FC236}">
                <a16:creationId xmlns:a16="http://schemas.microsoft.com/office/drawing/2014/main" id="{FFE43459-5E29-4F34-A1D7-3A56F76455E8}"/>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a16="http://schemas.microsoft.com/office/drawing/2014/main" id="{FB0F8FE6-2903-46B8-9497-4803241B94FF}"/>
              </a:ext>
            </a:extLst>
          </p:cNvPr>
          <p:cNvSpPr>
            <a:spLocks noGrp="1"/>
          </p:cNvSpPr>
          <p:nvPr>
            <p:ph type="sldNum" sz="quarter" idx="11"/>
          </p:nvPr>
        </p:nvSpPr>
        <p:spPr/>
        <p:txBody>
          <a:bodyPr/>
          <a:lstStyle/>
          <a:p>
            <a:fld id="{FDC91213-4F0D-479E-AE4A-9B176DFAB61C}" type="slidenum">
              <a:rPr lang="en-US" smtClean="0"/>
              <a:pPr/>
              <a:t>‹#›</a:t>
            </a:fld>
            <a:endParaRPr lang="en-US"/>
          </a:p>
        </p:txBody>
      </p:sp>
    </p:spTree>
    <p:extLst>
      <p:ext uri="{BB962C8B-B14F-4D97-AF65-F5344CB8AC3E}">
        <p14:creationId xmlns:p14="http://schemas.microsoft.com/office/powerpoint/2010/main" val="29653107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Ques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1119116" y="625268"/>
            <a:ext cx="5636526" cy="1622431"/>
          </a:xfrm>
        </p:spPr>
        <p:txBody>
          <a:bodyPr anchor="b">
            <a:normAutofit/>
          </a:bodyPr>
          <a:lstStyle>
            <a:lvl1pPr>
              <a:defRPr sz="3600" cap="none">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119114" y="2670143"/>
            <a:ext cx="5636527" cy="2610566"/>
          </a:xfrm>
        </p:spPr>
        <p:txBody>
          <a:bodyPr/>
          <a:lstStyle>
            <a:lvl1pPr marL="341313" indent="-341313">
              <a:buClr>
                <a:schemeClr val="bg1"/>
              </a:buClr>
              <a:buSzPct val="105000"/>
              <a:defRPr sz="3200">
                <a:solidFill>
                  <a:schemeClr val="bg1"/>
                </a:solidFill>
              </a:defRPr>
            </a:lvl1pPr>
            <a:lvl2pPr marL="804863" indent="-347663">
              <a:defRPr sz="3200">
                <a:solidFill>
                  <a:schemeClr val="bg1"/>
                </a:solidFill>
              </a:defRPr>
            </a:lvl2pPr>
            <a:lvl3pPr marL="1255713" indent="-341313">
              <a:defRPr sz="3200">
                <a:solidFill>
                  <a:schemeClr val="bg1"/>
                </a:solidFill>
              </a:defRPr>
            </a:lvl3pPr>
            <a:lvl4pPr>
              <a:defRPr sz="3200">
                <a:solidFill>
                  <a:schemeClr val="bg1"/>
                </a:solidFill>
              </a:defRPr>
            </a:lvl4pPr>
            <a:lvl5pPr>
              <a:defRPr sz="3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ECE20FB3-BE2A-48A1-8D13-26439A9D6FBA}"/>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a16="http://schemas.microsoft.com/office/drawing/2014/main" id="{45995049-D586-45F0-B2B7-CACA6175C312}"/>
              </a:ext>
            </a:extLst>
          </p:cNvPr>
          <p:cNvSpPr>
            <a:spLocks noGrp="1"/>
          </p:cNvSpPr>
          <p:nvPr>
            <p:ph type="sldNum" sz="quarter" idx="11"/>
          </p:nvPr>
        </p:nvSpPr>
        <p:spPr/>
        <p:txBody>
          <a:bodyPr/>
          <a:lstStyle/>
          <a:p>
            <a:fld id="{FDC91213-4F0D-479E-AE4A-9B176DFAB61C}" type="slidenum">
              <a:rPr lang="en-US" smtClean="0"/>
              <a:pPr/>
              <a:t>‹#›</a:t>
            </a:fld>
            <a:endParaRPr lang="en-US"/>
          </a:p>
        </p:txBody>
      </p:sp>
      <p:grpSp>
        <p:nvGrpSpPr>
          <p:cNvPr id="7" name="Group 6">
            <a:extLst>
              <a:ext uri="{FF2B5EF4-FFF2-40B4-BE49-F238E27FC236}">
                <a16:creationId xmlns:a16="http://schemas.microsoft.com/office/drawing/2014/main" id="{9B5778A6-63F8-4A12-BC69-95E4E6E500E2}"/>
              </a:ext>
            </a:extLst>
          </p:cNvPr>
          <p:cNvGrpSpPr/>
          <p:nvPr userDrawn="1"/>
        </p:nvGrpSpPr>
        <p:grpSpPr>
          <a:xfrm>
            <a:off x="293344" y="6005214"/>
            <a:ext cx="2117265" cy="736303"/>
            <a:chOff x="673100" y="5876696"/>
            <a:chExt cx="2117265" cy="736303"/>
          </a:xfrm>
        </p:grpSpPr>
        <p:pic>
          <p:nvPicPr>
            <p:cNvPr id="8" name="Picture 7" descr="Project Firstline logo.&#10;&#10;CDC's National Training Collaborative for Healthcare Infection Prevention &amp; Control.">
              <a:extLst>
                <a:ext uri="{FF2B5EF4-FFF2-40B4-BE49-F238E27FC236}">
                  <a16:creationId xmlns:a16="http://schemas.microsoft.com/office/drawing/2014/main" id="{498647A2-66ED-4E09-8442-8192E7F9300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3100" y="5876696"/>
              <a:ext cx="1962109" cy="736303"/>
            </a:xfrm>
            <a:prstGeom prst="rect">
              <a:avLst/>
            </a:prstGeom>
          </p:spPr>
        </p:pic>
        <p:cxnSp>
          <p:nvCxnSpPr>
            <p:cNvPr id="9" name="Straight Connector 8">
              <a:extLst>
                <a:ext uri="{FF2B5EF4-FFF2-40B4-BE49-F238E27FC236}">
                  <a16:creationId xmlns:a16="http://schemas.microsoft.com/office/drawing/2014/main" id="{32AAE4B1-76B6-43DB-80FD-2A7B46E4F049}"/>
                </a:ext>
              </a:extLst>
            </p:cNvPr>
            <p:cNvCxnSpPr>
              <a:cxnSpLocks/>
            </p:cNvCxnSpPr>
            <p:nvPr userDrawn="1"/>
          </p:nvCxnSpPr>
          <p:spPr>
            <a:xfrm>
              <a:off x="2790365" y="5950901"/>
              <a:ext cx="0" cy="6134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029696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Refl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1119116" y="625268"/>
            <a:ext cx="5636526" cy="1622431"/>
          </a:xfrm>
        </p:spPr>
        <p:txBody>
          <a:bodyPr anchor="b">
            <a:normAutofit/>
          </a:bodyPr>
          <a:lstStyle>
            <a:lvl1pPr>
              <a:defRPr sz="3600" cap="none">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119115" y="2670143"/>
            <a:ext cx="4844958" cy="2610566"/>
          </a:xfrm>
        </p:spPr>
        <p:txBody>
          <a:bodyPr/>
          <a:lstStyle>
            <a:lvl1pPr marL="341313" indent="-341313">
              <a:buClr>
                <a:schemeClr val="bg1"/>
              </a:buClr>
              <a:buSzPct val="105000"/>
              <a:defRPr sz="3200">
                <a:solidFill>
                  <a:schemeClr val="bg1"/>
                </a:solidFill>
              </a:defRPr>
            </a:lvl1pPr>
            <a:lvl2pPr marL="804863" indent="-347663">
              <a:defRPr sz="3200">
                <a:solidFill>
                  <a:schemeClr val="bg1"/>
                </a:solidFill>
              </a:defRPr>
            </a:lvl2pPr>
            <a:lvl3pPr marL="1255713" indent="-341313">
              <a:defRPr sz="3200">
                <a:solidFill>
                  <a:schemeClr val="bg1"/>
                </a:solidFill>
              </a:defRPr>
            </a:lvl3pPr>
            <a:lvl4pPr>
              <a:defRPr sz="3200">
                <a:solidFill>
                  <a:schemeClr val="bg1"/>
                </a:solidFill>
              </a:defRPr>
            </a:lvl4pPr>
            <a:lvl5pPr>
              <a:defRPr sz="3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CC7DEAC2-69D3-40A3-AC43-BE5EBBFA16B3}"/>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a16="http://schemas.microsoft.com/office/drawing/2014/main" id="{BC9932EA-B74F-4E2E-804A-A48AE778F0E9}"/>
              </a:ext>
            </a:extLst>
          </p:cNvPr>
          <p:cNvSpPr>
            <a:spLocks noGrp="1"/>
          </p:cNvSpPr>
          <p:nvPr>
            <p:ph type="sldNum" sz="quarter" idx="11"/>
          </p:nvPr>
        </p:nvSpPr>
        <p:spPr/>
        <p:txBody>
          <a:bodyPr/>
          <a:lstStyle/>
          <a:p>
            <a:fld id="{FDC91213-4F0D-479E-AE4A-9B176DFAB61C}" type="slidenum">
              <a:rPr lang="en-US" smtClean="0"/>
              <a:pPr/>
              <a:t>‹#›</a:t>
            </a:fld>
            <a:endParaRPr lang="en-US"/>
          </a:p>
        </p:txBody>
      </p:sp>
    </p:spTree>
    <p:extLst>
      <p:ext uri="{BB962C8B-B14F-4D97-AF65-F5344CB8AC3E}">
        <p14:creationId xmlns:p14="http://schemas.microsoft.com/office/powerpoint/2010/main" val="15105052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opic 1">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630621" y="1479584"/>
            <a:ext cx="3941379" cy="929211"/>
          </a:xfrm>
        </p:spPr>
        <p:txBody>
          <a:bodyPr anchor="b">
            <a:normAutofit/>
          </a:bodyPr>
          <a:lstStyle>
            <a:lvl1pPr>
              <a:defRPr sz="3600" cap="none">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630621" y="2598878"/>
            <a:ext cx="3941379" cy="3055162"/>
          </a:xfrm>
        </p:spPr>
        <p:txBody>
          <a:bodyPr lIns="91440"/>
          <a:lstStyle>
            <a:lvl1pPr marL="0" indent="0">
              <a:spcBef>
                <a:spcPts val="1200"/>
              </a:spcBef>
              <a:buClr>
                <a:schemeClr val="accent4"/>
              </a:buClr>
              <a:buSzPct val="105000"/>
              <a:buFont typeface="Arial" panose="020B0604020202020204" pitchFamily="34" charset="0"/>
              <a:buNone/>
              <a:defRPr sz="2800">
                <a:solidFill>
                  <a:schemeClr val="bg1"/>
                </a:solidFill>
              </a:defRPr>
            </a:lvl1pPr>
            <a:lvl2pPr marL="800100" indent="-342900">
              <a:spcBef>
                <a:spcPts val="1200"/>
              </a:spcBef>
              <a:buFont typeface="Courier New" panose="02070309020205020404" pitchFamily="49" charset="0"/>
              <a:buChar char="o"/>
              <a:defRPr sz="2800">
                <a:solidFill>
                  <a:schemeClr val="bg1"/>
                </a:solidFill>
              </a:defRPr>
            </a:lvl2pPr>
            <a:lvl3pPr marL="1257300" indent="-342900">
              <a:spcBef>
                <a:spcPts val="1200"/>
              </a:spcBef>
              <a:buFont typeface="Wingdings" panose="05000000000000000000" pitchFamily="2" charset="2"/>
              <a:buChar char="§"/>
              <a:defRPr sz="2800">
                <a:solidFill>
                  <a:schemeClr val="bg1"/>
                </a:solidFill>
              </a:defRPr>
            </a:lvl3pPr>
            <a:lvl4pPr marL="1714500" indent="-342900">
              <a:buFont typeface="Arial" panose="020B0604020202020204" pitchFamily="34" charset="0"/>
              <a:buChar char="•"/>
              <a:defRPr sz="2800">
                <a:solidFill>
                  <a:schemeClr val="accent4"/>
                </a:solidFill>
              </a:defRPr>
            </a:lvl4pPr>
            <a:lvl5pPr marL="2171700" indent="-342900">
              <a:buFont typeface="Century Gothic" panose="020B0502020202020204" pitchFamily="34" charset="0"/>
              <a:buChar char="―"/>
              <a:defRPr sz="2800">
                <a:solidFill>
                  <a:schemeClr val="accent4"/>
                </a:solidFill>
              </a:defRPr>
            </a:lvl5pPr>
          </a:lstStyle>
          <a:p>
            <a:pPr lvl="0"/>
            <a:r>
              <a:rPr lang="en-US"/>
              <a:t>Click to edit Master text styles</a:t>
            </a:r>
          </a:p>
          <a:p>
            <a:pPr lvl="1"/>
            <a:r>
              <a:rPr lang="en-US"/>
              <a:t>Second level</a:t>
            </a:r>
          </a:p>
          <a:p>
            <a:pPr lvl="2"/>
            <a:r>
              <a:rPr lang="en-US"/>
              <a:t>Third level</a:t>
            </a:r>
          </a:p>
        </p:txBody>
      </p:sp>
      <p:sp>
        <p:nvSpPr>
          <p:cNvPr id="4" name="Footer Placeholder 3">
            <a:extLst>
              <a:ext uri="{FF2B5EF4-FFF2-40B4-BE49-F238E27FC236}">
                <a16:creationId xmlns:a16="http://schemas.microsoft.com/office/drawing/2014/main" id="{2E38DC45-C619-422C-83C7-511A6ECEB829}"/>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a16="http://schemas.microsoft.com/office/drawing/2014/main" id="{05AB7DF6-273C-4A4D-8F7B-94AA7479A0DB}"/>
              </a:ext>
            </a:extLst>
          </p:cNvPr>
          <p:cNvSpPr>
            <a:spLocks noGrp="1"/>
          </p:cNvSpPr>
          <p:nvPr>
            <p:ph type="sldNum" sz="quarter" idx="11"/>
          </p:nvPr>
        </p:nvSpPr>
        <p:spPr/>
        <p:txBody>
          <a:bodyPr/>
          <a:lstStyle/>
          <a:p>
            <a:fld id="{FDC91213-4F0D-479E-AE4A-9B176DFAB61C}" type="slidenum">
              <a:rPr lang="en-US" smtClean="0"/>
              <a:pPr/>
              <a:t>‹#›</a:t>
            </a:fld>
            <a:endParaRPr lang="en-US"/>
          </a:p>
        </p:txBody>
      </p:sp>
    </p:spTree>
    <p:extLst>
      <p:ext uri="{BB962C8B-B14F-4D97-AF65-F5344CB8AC3E}">
        <p14:creationId xmlns:p14="http://schemas.microsoft.com/office/powerpoint/2010/main" val="12198500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opic 1">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565191" y="2101467"/>
            <a:ext cx="3941379" cy="929211"/>
          </a:xfrm>
        </p:spPr>
        <p:txBody>
          <a:bodyPr anchor="b">
            <a:noAutofit/>
          </a:bodyPr>
          <a:lstStyle>
            <a:lvl1pPr algn="ctr">
              <a:defRPr sz="3200" cap="none">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6A64CAB-5E3E-41EF-AC08-02F9B32EDA31}"/>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3A1C185-CE33-42C5-A8C7-5F579AA2EAC8}"/>
              </a:ext>
            </a:extLst>
          </p:cNvPr>
          <p:cNvSpPr>
            <a:spLocks noGrp="1"/>
          </p:cNvSpPr>
          <p:nvPr>
            <p:ph type="sldNum" sz="quarter" idx="11"/>
          </p:nvPr>
        </p:nvSpPr>
        <p:spPr/>
        <p:txBody>
          <a:bodyPr/>
          <a:lstStyle/>
          <a:p>
            <a:fld id="{FDC91213-4F0D-479E-AE4A-9B176DFAB61C}" type="slidenum">
              <a:rPr lang="en-US" smtClean="0"/>
              <a:pPr/>
              <a:t>‹#›</a:t>
            </a:fld>
            <a:endParaRPr lang="en-US"/>
          </a:p>
        </p:txBody>
      </p:sp>
    </p:spTree>
    <p:extLst>
      <p:ext uri="{BB962C8B-B14F-4D97-AF65-F5344CB8AC3E}">
        <p14:creationId xmlns:p14="http://schemas.microsoft.com/office/powerpoint/2010/main" val="17234610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opic 2">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594460" y="961044"/>
            <a:ext cx="5800299" cy="702457"/>
          </a:xfrm>
        </p:spPr>
        <p:txBody>
          <a:bodyPr>
            <a:normAutofit/>
          </a:bodyPr>
          <a:lstStyle>
            <a:lvl1pPr>
              <a:defRPr sz="3600" cap="none">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594460" y="2025565"/>
            <a:ext cx="5800299" cy="3248056"/>
          </a:xfrm>
        </p:spPr>
        <p:txBody>
          <a:bodyPr/>
          <a:lstStyle>
            <a:lvl1pPr marL="341313" indent="-341313">
              <a:spcBef>
                <a:spcPts val="1200"/>
              </a:spcBef>
              <a:buClr>
                <a:schemeClr val="bg1"/>
              </a:buClr>
              <a:buSzPct val="150000"/>
              <a:defRPr sz="2400">
                <a:solidFill>
                  <a:schemeClr val="bg1"/>
                </a:solidFill>
              </a:defRPr>
            </a:lvl1pPr>
            <a:lvl2pPr marL="804863" indent="-347663">
              <a:spcBef>
                <a:spcPts val="1200"/>
              </a:spcBef>
              <a:buClr>
                <a:schemeClr val="bg1"/>
              </a:buClr>
              <a:buFont typeface="Courier New" panose="02070309020205020404" pitchFamily="49" charset="0"/>
              <a:buChar char="o"/>
              <a:defRPr sz="2400">
                <a:solidFill>
                  <a:schemeClr val="bg1"/>
                </a:solidFill>
              </a:defRPr>
            </a:lvl2pPr>
            <a:lvl3pPr marL="1143000" indent="-228600">
              <a:spcBef>
                <a:spcPts val="1200"/>
              </a:spcBef>
              <a:buFont typeface="Wingdings" panose="05000000000000000000" pitchFamily="2" charset="2"/>
              <a:buChar char="§"/>
              <a:defRPr sz="2400">
                <a:solidFill>
                  <a:schemeClr val="bg1"/>
                </a:solidFill>
              </a:defRPr>
            </a:lvl3pPr>
            <a:lvl4pPr>
              <a:spcBef>
                <a:spcPts val="1200"/>
              </a:spcBef>
              <a:buClr>
                <a:schemeClr val="bg1"/>
              </a:buClr>
              <a:defRPr sz="2400">
                <a:solidFill>
                  <a:schemeClr val="bg1"/>
                </a:solidFill>
              </a:defRPr>
            </a:lvl4pPr>
            <a:lvl5pPr>
              <a:spcBef>
                <a:spcPts val="1200"/>
              </a:spcBef>
              <a:buClr>
                <a:schemeClr val="bg1"/>
              </a:buCl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E9C80D4D-49F5-4ED2-96F0-DD234DA827EF}"/>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a16="http://schemas.microsoft.com/office/drawing/2014/main" id="{7A1037E7-CCA6-4F83-AED5-82A39B5DBEEB}"/>
              </a:ext>
            </a:extLst>
          </p:cNvPr>
          <p:cNvSpPr>
            <a:spLocks noGrp="1"/>
          </p:cNvSpPr>
          <p:nvPr>
            <p:ph type="sldNum" sz="quarter" idx="11"/>
          </p:nvPr>
        </p:nvSpPr>
        <p:spPr/>
        <p:txBody>
          <a:bodyPr/>
          <a:lstStyle/>
          <a:p>
            <a:fld id="{FDC91213-4F0D-479E-AE4A-9B176DFAB61C}" type="slidenum">
              <a:rPr lang="en-US" smtClean="0"/>
              <a:pPr/>
              <a:t>‹#›</a:t>
            </a:fld>
            <a:endParaRPr lang="en-US"/>
          </a:p>
        </p:txBody>
      </p:sp>
    </p:spTree>
    <p:extLst>
      <p:ext uri="{BB962C8B-B14F-4D97-AF65-F5344CB8AC3E}">
        <p14:creationId xmlns:p14="http://schemas.microsoft.com/office/powerpoint/2010/main" val="18606734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irc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1119116" y="874102"/>
            <a:ext cx="6546604" cy="702457"/>
          </a:xfrm>
        </p:spPr>
        <p:txBody>
          <a:bodyPr>
            <a:normAutofit/>
          </a:bodyPr>
          <a:lstStyle>
            <a:lvl1pPr>
              <a:defRPr sz="3600" cap="none">
                <a:solidFill>
                  <a:srgbClr val="00206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119116" y="1752600"/>
            <a:ext cx="7034284" cy="3901440"/>
          </a:xfrm>
        </p:spPr>
        <p:txBody>
          <a:bodyPr/>
          <a:lstStyle>
            <a:lvl1pPr marL="341313" indent="-341313">
              <a:spcBef>
                <a:spcPts val="1200"/>
              </a:spcBef>
              <a:buClr>
                <a:schemeClr val="accent4"/>
              </a:buClr>
              <a:buSzPct val="150000"/>
              <a:defRPr sz="2400">
                <a:solidFill>
                  <a:srgbClr val="002060"/>
                </a:solidFill>
              </a:defRPr>
            </a:lvl1pPr>
            <a:lvl2pPr marL="804863" indent="-347663">
              <a:spcBef>
                <a:spcPts val="1200"/>
              </a:spcBef>
              <a:buClr>
                <a:schemeClr val="accent4"/>
              </a:buClr>
              <a:buFont typeface="Courier New" panose="02070309020205020404" pitchFamily="49" charset="0"/>
              <a:buChar char="o"/>
              <a:defRPr sz="2400">
                <a:solidFill>
                  <a:srgbClr val="002060"/>
                </a:solidFill>
              </a:defRPr>
            </a:lvl2pPr>
            <a:lvl3pPr marL="1143000" indent="-228600">
              <a:spcBef>
                <a:spcPts val="1200"/>
              </a:spcBef>
              <a:buFont typeface="Wingdings" panose="05000000000000000000" pitchFamily="2" charset="2"/>
              <a:buChar char="§"/>
              <a:defRPr sz="2400">
                <a:solidFill>
                  <a:srgbClr val="002060"/>
                </a:solidFill>
              </a:defRPr>
            </a:lvl3pPr>
            <a:lvl4pPr>
              <a:spcBef>
                <a:spcPts val="1200"/>
              </a:spcBef>
              <a:buClr>
                <a:schemeClr val="accent4"/>
              </a:buClr>
              <a:defRPr sz="2400">
                <a:solidFill>
                  <a:srgbClr val="002060"/>
                </a:solidFill>
              </a:defRPr>
            </a:lvl4pPr>
            <a:lvl5pPr>
              <a:spcBef>
                <a:spcPts val="1200"/>
              </a:spcBef>
              <a:buClr>
                <a:schemeClr val="accent4"/>
              </a:buClr>
              <a:defRPr sz="2400">
                <a:solidFill>
                  <a:srgbClr val="00206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Shape 7">
            <a:extLst>
              <a:ext uri="{FF2B5EF4-FFF2-40B4-BE49-F238E27FC236}">
                <a16:creationId xmlns:a16="http://schemas.microsoft.com/office/drawing/2014/main" id="{7A6D4C7E-3724-4FA8-84FC-2B62FF8AC4DB}"/>
              </a:ext>
            </a:extLst>
          </p:cNvPr>
          <p:cNvSpPr/>
          <p:nvPr/>
        </p:nvSpPr>
        <p:spPr>
          <a:xfrm>
            <a:off x="8333509" y="0"/>
            <a:ext cx="5092931" cy="6197752"/>
          </a:xfrm>
          <a:custGeom>
            <a:avLst/>
            <a:gdLst>
              <a:gd name="connsiteX0" fmla="*/ 651191 w 4962000"/>
              <a:gd name="connsiteY0" fmla="*/ 0 h 6038418"/>
              <a:gd name="connsiteX1" fmla="*/ 4962000 w 4962000"/>
              <a:gd name="connsiteY1" fmla="*/ 0 h 6038418"/>
              <a:gd name="connsiteX2" fmla="*/ 4962000 w 4962000"/>
              <a:gd name="connsiteY2" fmla="*/ 5886374 h 6038418"/>
              <a:gd name="connsiteX3" fmla="*/ 4857422 w 4962000"/>
              <a:gd name="connsiteY3" fmla="*/ 5916070 h 6038418"/>
              <a:gd name="connsiteX4" fmla="*/ 3886200 w 4962000"/>
              <a:gd name="connsiteY4" fmla="*/ 6038418 h 6038418"/>
              <a:gd name="connsiteX5" fmla="*/ 0 w 4962000"/>
              <a:gd name="connsiteY5" fmla="*/ 2152218 h 6038418"/>
              <a:gd name="connsiteX6" fmla="*/ 469044 w 4962000"/>
              <a:gd name="connsiteY6" fmla="*/ 299824 h 603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2000" h="6038418">
                <a:moveTo>
                  <a:pt x="651191" y="0"/>
                </a:moveTo>
                <a:lnTo>
                  <a:pt x="4962000" y="0"/>
                </a:lnTo>
                <a:lnTo>
                  <a:pt x="4962000" y="5886374"/>
                </a:lnTo>
                <a:lnTo>
                  <a:pt x="4857422" y="5916070"/>
                </a:lnTo>
                <a:cubicBezTo>
                  <a:pt x="4546994" y="5995940"/>
                  <a:pt x="4221558" y="6038418"/>
                  <a:pt x="3886200" y="6038418"/>
                </a:cubicBezTo>
                <a:cubicBezTo>
                  <a:pt x="1739911" y="6038418"/>
                  <a:pt x="0" y="4298507"/>
                  <a:pt x="0" y="2152218"/>
                </a:cubicBezTo>
                <a:cubicBezTo>
                  <a:pt x="0" y="1481503"/>
                  <a:pt x="169914" y="850473"/>
                  <a:pt x="469044" y="29982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ooter Placeholder 5">
            <a:extLst>
              <a:ext uri="{FF2B5EF4-FFF2-40B4-BE49-F238E27FC236}">
                <a16:creationId xmlns:a16="http://schemas.microsoft.com/office/drawing/2014/main" id="{B2ED5A72-E297-400A-AF20-DD36F69DA4F9}"/>
              </a:ext>
            </a:extLst>
          </p:cNvPr>
          <p:cNvSpPr>
            <a:spLocks noGrp="1"/>
          </p:cNvSpPr>
          <p:nvPr>
            <p:ph type="ftr" sz="quarter" idx="10"/>
          </p:nvPr>
        </p:nvSpPr>
        <p:spPr/>
        <p:txBody>
          <a:bodyPr/>
          <a:lstStyle/>
          <a:p>
            <a:endParaRPr lang="en-US"/>
          </a:p>
        </p:txBody>
      </p:sp>
      <p:sp>
        <p:nvSpPr>
          <p:cNvPr id="7" name="Slide Number Placeholder 6">
            <a:extLst>
              <a:ext uri="{FF2B5EF4-FFF2-40B4-BE49-F238E27FC236}">
                <a16:creationId xmlns:a16="http://schemas.microsoft.com/office/drawing/2014/main" id="{F1703B8A-7129-4CF2-88DC-207BF27EB889}"/>
              </a:ext>
            </a:extLst>
          </p:cNvPr>
          <p:cNvSpPr>
            <a:spLocks noGrp="1"/>
          </p:cNvSpPr>
          <p:nvPr>
            <p:ph type="sldNum" sz="quarter" idx="11"/>
          </p:nvPr>
        </p:nvSpPr>
        <p:spPr/>
        <p:txBody>
          <a:bodyPr/>
          <a:lstStyle/>
          <a:p>
            <a:fld id="{FDC91213-4F0D-479E-AE4A-9B176DFAB61C}" type="slidenum">
              <a:rPr lang="en-US" smtClean="0"/>
              <a:pPr/>
              <a:t>‹#›</a:t>
            </a:fld>
            <a:endParaRPr lang="en-US"/>
          </a:p>
        </p:txBody>
      </p:sp>
    </p:spTree>
    <p:extLst>
      <p:ext uri="{BB962C8B-B14F-4D97-AF65-F5344CB8AC3E}">
        <p14:creationId xmlns:p14="http://schemas.microsoft.com/office/powerpoint/2010/main" val="38600210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8D976-7CFE-4F59-A7EC-141BD6E7817D}"/>
              </a:ext>
            </a:extLst>
          </p:cNvPr>
          <p:cNvSpPr>
            <a:spLocks noGrp="1"/>
          </p:cNvSpPr>
          <p:nvPr>
            <p:ph type="ctrTitle" hasCustomPrompt="1"/>
          </p:nvPr>
        </p:nvSpPr>
        <p:spPr>
          <a:xfrm>
            <a:off x="673100" y="2744258"/>
            <a:ext cx="5877329" cy="2211409"/>
          </a:xfrm>
        </p:spPr>
        <p:txBody>
          <a:bodyPr anchor="t">
            <a:noAutofit/>
          </a:bodyPr>
          <a:lstStyle>
            <a:lvl1pPr algn="l">
              <a:spcBef>
                <a:spcPts val="0"/>
              </a:spcBef>
              <a:spcAft>
                <a:spcPts val="2400"/>
              </a:spcAft>
              <a:defRPr sz="4000">
                <a:solidFill>
                  <a:schemeClr val="bg1"/>
                </a:solidFill>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4D165009-C04E-42C8-B4F7-017855762FF4}"/>
              </a:ext>
            </a:extLst>
          </p:cNvPr>
          <p:cNvSpPr>
            <a:spLocks noGrp="1"/>
          </p:cNvSpPr>
          <p:nvPr>
            <p:ph type="subTitle" idx="1"/>
          </p:nvPr>
        </p:nvSpPr>
        <p:spPr>
          <a:xfrm>
            <a:off x="673100" y="4866446"/>
            <a:ext cx="6229350" cy="455670"/>
          </a:xfrm>
        </p:spPr>
        <p:txBody>
          <a:bodyPr/>
          <a:lstStyle>
            <a:lvl1pPr marL="0" indent="0" algn="l">
              <a:buNone/>
              <a:defRPr sz="2400" b="0">
                <a:solidFill>
                  <a:schemeClr val="bg1"/>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8" name="Text Placeholder 17">
            <a:extLst>
              <a:ext uri="{FF2B5EF4-FFF2-40B4-BE49-F238E27FC236}">
                <a16:creationId xmlns:a16="http://schemas.microsoft.com/office/drawing/2014/main" id="{E49D6F2C-E55B-4823-82A7-788BB0E9BA09}"/>
              </a:ext>
            </a:extLst>
          </p:cNvPr>
          <p:cNvSpPr>
            <a:spLocks noGrp="1"/>
          </p:cNvSpPr>
          <p:nvPr>
            <p:ph type="body" sz="quarter" idx="11" hasCustomPrompt="1"/>
          </p:nvPr>
        </p:nvSpPr>
        <p:spPr>
          <a:xfrm>
            <a:off x="673100" y="371748"/>
            <a:ext cx="6229350" cy="958038"/>
          </a:xfrm>
        </p:spPr>
        <p:txBody>
          <a:bodyPr anchor="b"/>
          <a:lstStyle>
            <a:lvl1pPr marL="0" indent="0">
              <a:buNone/>
              <a:defRPr sz="2400" b="1" cap="none" spc="10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3" name="Rectangle: Rounded Corners 12">
            <a:extLst>
              <a:ext uri="{FF2B5EF4-FFF2-40B4-BE49-F238E27FC236}">
                <a16:creationId xmlns:a16="http://schemas.microsoft.com/office/drawing/2014/main" id="{3AB1FB0A-9952-414B-A2FC-AA93424358AA}"/>
              </a:ext>
            </a:extLst>
          </p:cNvPr>
          <p:cNvSpPr/>
          <p:nvPr userDrawn="1"/>
        </p:nvSpPr>
        <p:spPr>
          <a:xfrm>
            <a:off x="714045" y="1709528"/>
            <a:ext cx="3654830" cy="605013"/>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4B9C8"/>
              </a:solidFill>
            </a:endParaRPr>
          </a:p>
        </p:txBody>
      </p:sp>
      <p:sp>
        <p:nvSpPr>
          <p:cNvPr id="16" name="Text Placeholder 15">
            <a:extLst>
              <a:ext uri="{FF2B5EF4-FFF2-40B4-BE49-F238E27FC236}">
                <a16:creationId xmlns:a16="http://schemas.microsoft.com/office/drawing/2014/main" id="{2555DB51-C25A-4B81-81C9-03BDCDBC5E79}"/>
              </a:ext>
            </a:extLst>
          </p:cNvPr>
          <p:cNvSpPr>
            <a:spLocks noGrp="1"/>
          </p:cNvSpPr>
          <p:nvPr>
            <p:ph type="body" sz="quarter" idx="10"/>
          </p:nvPr>
        </p:nvSpPr>
        <p:spPr>
          <a:xfrm>
            <a:off x="687230" y="1808956"/>
            <a:ext cx="3681646" cy="592137"/>
          </a:xfrm>
        </p:spPr>
        <p:txBody>
          <a:bodyPr/>
          <a:lstStyle>
            <a:lvl1pPr marL="0" indent="0" algn="ctr">
              <a:buNone/>
              <a:defRPr sz="2400" b="1">
                <a:solidFill>
                  <a:schemeClr val="accent4"/>
                </a:solidFill>
              </a:defRPr>
            </a:lvl1pPr>
            <a:lvl2pPr marL="457200" indent="0" algn="ctr">
              <a:buNone/>
              <a:defRPr b="1">
                <a:solidFill>
                  <a:schemeClr val="accent4"/>
                </a:solidFill>
              </a:defRPr>
            </a:lvl2pPr>
            <a:lvl3pPr marL="914400" indent="0" algn="ctr">
              <a:buNone/>
              <a:defRPr b="1">
                <a:solidFill>
                  <a:schemeClr val="accent4"/>
                </a:solidFill>
              </a:defRPr>
            </a:lvl3pPr>
            <a:lvl4pPr marL="1371600" indent="0" algn="ctr">
              <a:buNone/>
              <a:defRPr b="1">
                <a:solidFill>
                  <a:schemeClr val="accent4"/>
                </a:solidFill>
              </a:defRPr>
            </a:lvl4pPr>
            <a:lvl5pPr marL="1828800" indent="0" algn="ctr">
              <a:buNone/>
              <a:defRPr b="1">
                <a:solidFill>
                  <a:schemeClr val="accent4"/>
                </a:solidFill>
              </a:defRPr>
            </a:lvl5pPr>
          </a:lstStyle>
          <a:p>
            <a:pPr lvl="0"/>
            <a:r>
              <a:rPr lang="en-US"/>
              <a:t>Click to edit Master text styles</a:t>
            </a:r>
          </a:p>
        </p:txBody>
      </p:sp>
      <p:grpSp>
        <p:nvGrpSpPr>
          <p:cNvPr id="7" name="Group 6">
            <a:extLst>
              <a:ext uri="{FF2B5EF4-FFF2-40B4-BE49-F238E27FC236}">
                <a16:creationId xmlns:a16="http://schemas.microsoft.com/office/drawing/2014/main" id="{1141FE1D-E17C-5032-2967-775B9C9A79C0}"/>
              </a:ext>
            </a:extLst>
          </p:cNvPr>
          <p:cNvGrpSpPr/>
          <p:nvPr userDrawn="1"/>
        </p:nvGrpSpPr>
        <p:grpSpPr>
          <a:xfrm>
            <a:off x="673100" y="5944184"/>
            <a:ext cx="2117265" cy="736303"/>
            <a:chOff x="673100" y="5876696"/>
            <a:chExt cx="2117265" cy="736303"/>
          </a:xfrm>
        </p:grpSpPr>
        <p:pic>
          <p:nvPicPr>
            <p:cNvPr id="8" name="Picture 7" descr="Project Firstline logo.&#10;&#10;CDC's National Training Collaborative for Healthcare Infection Prevention &amp; Control.">
              <a:extLst>
                <a:ext uri="{FF2B5EF4-FFF2-40B4-BE49-F238E27FC236}">
                  <a16:creationId xmlns:a16="http://schemas.microsoft.com/office/drawing/2014/main" id="{85A6D1D9-939B-A9CF-B918-A7EEC633F4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3100" y="5876696"/>
              <a:ext cx="1962109" cy="736303"/>
            </a:xfrm>
            <a:prstGeom prst="rect">
              <a:avLst/>
            </a:prstGeom>
          </p:spPr>
        </p:pic>
        <p:cxnSp>
          <p:nvCxnSpPr>
            <p:cNvPr id="9" name="Straight Connector 8">
              <a:extLst>
                <a:ext uri="{FF2B5EF4-FFF2-40B4-BE49-F238E27FC236}">
                  <a16:creationId xmlns:a16="http://schemas.microsoft.com/office/drawing/2014/main" id="{F43110E2-6302-0EC1-B9FB-86BF632F13B2}"/>
                </a:ext>
              </a:extLst>
            </p:cNvPr>
            <p:cNvCxnSpPr>
              <a:cxnSpLocks/>
            </p:cNvCxnSpPr>
            <p:nvPr userDrawn="1"/>
          </p:nvCxnSpPr>
          <p:spPr>
            <a:xfrm>
              <a:off x="2790365" y="5950901"/>
              <a:ext cx="0" cy="6134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5192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8"/>
        <p:cNvGrpSpPr/>
        <p:nvPr/>
      </p:nvGrpSpPr>
      <p:grpSpPr>
        <a:xfrm>
          <a:off x="0" y="0"/>
          <a:ext cx="0" cy="0"/>
          <a:chOff x="0" y="0"/>
          <a:chExt cx="0" cy="0"/>
        </a:xfrm>
      </p:grpSpPr>
      <p:sp>
        <p:nvSpPr>
          <p:cNvPr id="39" name="Google Shape;39;p21"/>
          <p:cNvSpPr txBox="1">
            <a:spLocks noGrp="1"/>
          </p:cNvSpPr>
          <p:nvPr>
            <p:ph type="title"/>
          </p:nvPr>
        </p:nvSpPr>
        <p:spPr>
          <a:xfrm>
            <a:off x="838200" y="633762"/>
            <a:ext cx="10515600" cy="702457"/>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1"/>
          <p:cNvSpPr txBox="1">
            <a:spLocks noGrp="1"/>
          </p:cNvSpPr>
          <p:nvPr>
            <p:ph type="body" idx="1"/>
          </p:nvPr>
        </p:nvSpPr>
        <p:spPr>
          <a:xfrm>
            <a:off x="838200" y="1417320"/>
            <a:ext cx="10515600" cy="4317999"/>
          </a:xfrm>
          <a:prstGeom prst="rect">
            <a:avLst/>
          </a:prstGeom>
          <a:noFill/>
          <a:ln>
            <a:noFill/>
          </a:ln>
        </p:spPr>
        <p:txBody>
          <a:bodyPr spcFirstLastPara="1" wrap="square" lIns="91425" tIns="45700" rIns="91425" bIns="45700" anchor="t" anchorCtr="0">
            <a:noAutofit/>
          </a:bodyPr>
          <a:lstStyle>
            <a:lvl1pPr marL="457200" lvl="0" indent="-381000" algn="l">
              <a:lnSpc>
                <a:spcPct val="95000"/>
              </a:lnSpc>
              <a:spcBef>
                <a:spcPts val="1200"/>
              </a:spcBef>
              <a:spcAft>
                <a:spcPts val="0"/>
              </a:spcAft>
              <a:buClr>
                <a:schemeClr val="dk1"/>
              </a:buClr>
              <a:buSzPts val="2400"/>
              <a:buChar char="•"/>
              <a:defRPr sz="2400">
                <a:solidFill>
                  <a:schemeClr val="dk1"/>
                </a:solidFill>
              </a:defRPr>
            </a:lvl1pPr>
            <a:lvl2pPr marL="914400" lvl="1" indent="-365760" algn="l">
              <a:lnSpc>
                <a:spcPct val="95000"/>
              </a:lnSpc>
              <a:spcBef>
                <a:spcPts val="500"/>
              </a:spcBef>
              <a:spcAft>
                <a:spcPts val="0"/>
              </a:spcAft>
              <a:buClr>
                <a:schemeClr val="dk1"/>
              </a:buClr>
              <a:buSzPts val="2160"/>
              <a:buChar char="▪"/>
              <a:defRPr sz="2400">
                <a:solidFill>
                  <a:schemeClr val="dk1"/>
                </a:solidFill>
              </a:defRPr>
            </a:lvl2pPr>
            <a:lvl3pPr marL="1371600" lvl="2" indent="-381000" algn="l">
              <a:lnSpc>
                <a:spcPct val="95000"/>
              </a:lnSpc>
              <a:spcBef>
                <a:spcPts val="500"/>
              </a:spcBef>
              <a:spcAft>
                <a:spcPts val="0"/>
              </a:spcAft>
              <a:buClr>
                <a:schemeClr val="dk1"/>
              </a:buClr>
              <a:buSzPts val="2400"/>
              <a:buChar char="o"/>
              <a:defRPr sz="2400">
                <a:solidFill>
                  <a:schemeClr val="dk1"/>
                </a:solidFill>
              </a:defRPr>
            </a:lvl3pPr>
            <a:lvl4pPr marL="1828800" lvl="3" indent="-381000" algn="l">
              <a:lnSpc>
                <a:spcPct val="95000"/>
              </a:lnSpc>
              <a:spcBef>
                <a:spcPts val="500"/>
              </a:spcBef>
              <a:spcAft>
                <a:spcPts val="0"/>
              </a:spcAft>
              <a:buClr>
                <a:schemeClr val="dk1"/>
              </a:buClr>
              <a:buSzPts val="2400"/>
              <a:buChar char="–"/>
              <a:defRPr sz="2400">
                <a:solidFill>
                  <a:schemeClr val="dk1"/>
                </a:solidFill>
              </a:defRPr>
            </a:lvl4pPr>
            <a:lvl5pPr marL="2286000" lvl="4" indent="-381000" algn="l">
              <a:lnSpc>
                <a:spcPct val="95000"/>
              </a:lnSpc>
              <a:spcBef>
                <a:spcPts val="500"/>
              </a:spcBef>
              <a:spcAft>
                <a:spcPts val="0"/>
              </a:spcAft>
              <a:buClr>
                <a:schemeClr val="dk1"/>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1"/>
          <p:cNvSpPr txBox="1">
            <a:spLocks noGrp="1"/>
          </p:cNvSpPr>
          <p:nvPr>
            <p:ph type="ftr" idx="11"/>
          </p:nvPr>
        </p:nvSpPr>
        <p:spPr>
          <a:xfrm>
            <a:off x="4815840" y="6356350"/>
            <a:ext cx="59588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1"/>
          <p:cNvSpPr txBox="1">
            <a:spLocks noGrp="1"/>
          </p:cNvSpPr>
          <p:nvPr>
            <p:ph type="sldNum" idx="12"/>
          </p:nvPr>
        </p:nvSpPr>
        <p:spPr>
          <a:xfrm>
            <a:off x="10942319" y="6356350"/>
            <a:ext cx="88378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Century Gothic"/>
                <a:ea typeface="Century Gothic"/>
                <a:cs typeface="Century Gothic"/>
                <a:sym typeface="Century Gothic"/>
              </a:defRPr>
            </a:lvl1pPr>
            <a:lvl2pPr marL="0" lvl="1" indent="0" algn="r">
              <a:spcBef>
                <a:spcPts val="0"/>
              </a:spcBef>
              <a:buNone/>
              <a:defRPr sz="1200">
                <a:solidFill>
                  <a:schemeClr val="lt1"/>
                </a:solidFill>
                <a:latin typeface="Century Gothic"/>
                <a:ea typeface="Century Gothic"/>
                <a:cs typeface="Century Gothic"/>
                <a:sym typeface="Century Gothic"/>
              </a:defRPr>
            </a:lvl2pPr>
            <a:lvl3pPr marL="0" lvl="2" indent="0" algn="r">
              <a:spcBef>
                <a:spcPts val="0"/>
              </a:spcBef>
              <a:buNone/>
              <a:defRPr sz="1200">
                <a:solidFill>
                  <a:schemeClr val="lt1"/>
                </a:solidFill>
                <a:latin typeface="Century Gothic"/>
                <a:ea typeface="Century Gothic"/>
                <a:cs typeface="Century Gothic"/>
                <a:sym typeface="Century Gothic"/>
              </a:defRPr>
            </a:lvl3pPr>
            <a:lvl4pPr marL="0" lvl="3" indent="0" algn="r">
              <a:spcBef>
                <a:spcPts val="0"/>
              </a:spcBef>
              <a:buNone/>
              <a:defRPr sz="1200">
                <a:solidFill>
                  <a:schemeClr val="lt1"/>
                </a:solidFill>
                <a:latin typeface="Century Gothic"/>
                <a:ea typeface="Century Gothic"/>
                <a:cs typeface="Century Gothic"/>
                <a:sym typeface="Century Gothic"/>
              </a:defRPr>
            </a:lvl4pPr>
            <a:lvl5pPr marL="0" lvl="4" indent="0" algn="r">
              <a:spcBef>
                <a:spcPts val="0"/>
              </a:spcBef>
              <a:buNone/>
              <a:defRPr sz="1200">
                <a:solidFill>
                  <a:schemeClr val="lt1"/>
                </a:solidFill>
                <a:latin typeface="Century Gothic"/>
                <a:ea typeface="Century Gothic"/>
                <a:cs typeface="Century Gothic"/>
                <a:sym typeface="Century Gothic"/>
              </a:defRPr>
            </a:lvl5pPr>
            <a:lvl6pPr marL="0" lvl="5" indent="0" algn="r">
              <a:spcBef>
                <a:spcPts val="0"/>
              </a:spcBef>
              <a:buNone/>
              <a:defRPr sz="1200">
                <a:solidFill>
                  <a:schemeClr val="lt1"/>
                </a:solidFill>
                <a:latin typeface="Century Gothic"/>
                <a:ea typeface="Century Gothic"/>
                <a:cs typeface="Century Gothic"/>
                <a:sym typeface="Century Gothic"/>
              </a:defRPr>
            </a:lvl6pPr>
            <a:lvl7pPr marL="0" lvl="6" indent="0" algn="r">
              <a:spcBef>
                <a:spcPts val="0"/>
              </a:spcBef>
              <a:buNone/>
              <a:defRPr sz="1200">
                <a:solidFill>
                  <a:schemeClr val="lt1"/>
                </a:solidFill>
                <a:latin typeface="Century Gothic"/>
                <a:ea typeface="Century Gothic"/>
                <a:cs typeface="Century Gothic"/>
                <a:sym typeface="Century Gothic"/>
              </a:defRPr>
            </a:lvl7pPr>
            <a:lvl8pPr marL="0" lvl="7" indent="0" algn="r">
              <a:spcBef>
                <a:spcPts val="0"/>
              </a:spcBef>
              <a:buNone/>
              <a:defRPr sz="1200">
                <a:solidFill>
                  <a:schemeClr val="lt1"/>
                </a:solidFill>
                <a:latin typeface="Century Gothic"/>
                <a:ea typeface="Century Gothic"/>
                <a:cs typeface="Century Gothic"/>
                <a:sym typeface="Century Gothic"/>
              </a:defRPr>
            </a:lvl8pPr>
            <a:lvl9pPr marL="0" lvl="8" indent="0" algn="r">
              <a:spcBef>
                <a:spcPts val="0"/>
              </a:spcBef>
              <a:buNone/>
              <a:defRPr sz="120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accent6"/>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88AF27C-4A45-4CE8-9ACD-35CBA75D5EE4}"/>
              </a:ext>
            </a:extLst>
          </p:cNvPr>
          <p:cNvSpPr/>
          <p:nvPr/>
        </p:nvSpPr>
        <p:spPr>
          <a:xfrm>
            <a:off x="714045" y="1709528"/>
            <a:ext cx="3654830" cy="60501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8238D976-7CFE-4F59-A7EC-141BD6E7817D}"/>
              </a:ext>
            </a:extLst>
          </p:cNvPr>
          <p:cNvSpPr>
            <a:spLocks noGrp="1"/>
          </p:cNvSpPr>
          <p:nvPr>
            <p:ph type="ctrTitle" hasCustomPrompt="1"/>
          </p:nvPr>
        </p:nvSpPr>
        <p:spPr>
          <a:xfrm>
            <a:off x="673100" y="2744258"/>
            <a:ext cx="5877329" cy="2211409"/>
          </a:xfrm>
        </p:spPr>
        <p:txBody>
          <a:bodyPr anchor="t">
            <a:noAutofit/>
          </a:bodyPr>
          <a:lstStyle>
            <a:lvl1pPr algn="l">
              <a:spcBef>
                <a:spcPts val="0"/>
              </a:spcBef>
              <a:spcAft>
                <a:spcPts val="2400"/>
              </a:spcAft>
              <a:defRPr sz="4000">
                <a:solidFill>
                  <a:schemeClr val="accent4"/>
                </a:solidFill>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4D165009-C04E-42C8-B4F7-017855762FF4}"/>
              </a:ext>
            </a:extLst>
          </p:cNvPr>
          <p:cNvSpPr>
            <a:spLocks noGrp="1"/>
          </p:cNvSpPr>
          <p:nvPr>
            <p:ph type="subTitle" idx="1"/>
          </p:nvPr>
        </p:nvSpPr>
        <p:spPr>
          <a:xfrm>
            <a:off x="673100" y="4866446"/>
            <a:ext cx="6229350" cy="455670"/>
          </a:xfrm>
        </p:spPr>
        <p:txBody>
          <a:bodyPr/>
          <a:lstStyle>
            <a:lvl1pPr marL="0" indent="0" algn="l">
              <a:buNone/>
              <a:defRPr sz="2400" b="0">
                <a:solidFill>
                  <a:schemeClr val="accent4"/>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5">
            <a:extLst>
              <a:ext uri="{FF2B5EF4-FFF2-40B4-BE49-F238E27FC236}">
                <a16:creationId xmlns:a16="http://schemas.microsoft.com/office/drawing/2014/main" id="{2555DB51-C25A-4B81-81C9-03BDCDBC5E79}"/>
              </a:ext>
            </a:extLst>
          </p:cNvPr>
          <p:cNvSpPr>
            <a:spLocks noGrp="1"/>
          </p:cNvSpPr>
          <p:nvPr>
            <p:ph type="body" sz="quarter" idx="10"/>
          </p:nvPr>
        </p:nvSpPr>
        <p:spPr>
          <a:xfrm>
            <a:off x="687229" y="1794152"/>
            <a:ext cx="3681645" cy="592137"/>
          </a:xfrm>
        </p:spPr>
        <p:txBody>
          <a:bodyPr/>
          <a:lstStyle>
            <a:lvl1pPr marL="0" indent="0" algn="ctr">
              <a:buNone/>
              <a:defRPr sz="2400" b="1">
                <a:solidFill>
                  <a:schemeClr val="bg1"/>
                </a:solidFill>
              </a:defRPr>
            </a:lvl1pPr>
            <a:lvl2pPr marL="457200" indent="0" algn="ctr">
              <a:buNone/>
              <a:defRPr b="1">
                <a:solidFill>
                  <a:schemeClr val="accent4"/>
                </a:solidFill>
              </a:defRPr>
            </a:lvl2pPr>
            <a:lvl3pPr marL="914400" indent="0" algn="ctr">
              <a:buNone/>
              <a:defRPr b="1">
                <a:solidFill>
                  <a:schemeClr val="accent4"/>
                </a:solidFill>
              </a:defRPr>
            </a:lvl3pPr>
            <a:lvl4pPr marL="1371600" indent="0" algn="ctr">
              <a:buNone/>
              <a:defRPr b="1">
                <a:solidFill>
                  <a:schemeClr val="accent4"/>
                </a:solidFill>
              </a:defRPr>
            </a:lvl4pPr>
            <a:lvl5pPr marL="1828800" indent="0" algn="ctr">
              <a:buNone/>
              <a:defRPr b="1">
                <a:solidFill>
                  <a:schemeClr val="accent4"/>
                </a:solidFill>
              </a:defRPr>
            </a:lvl5pPr>
          </a:lstStyle>
          <a:p>
            <a:pPr lvl="0"/>
            <a:r>
              <a:rPr lang="en-US"/>
              <a:t>Click to edit Master text styles</a:t>
            </a:r>
          </a:p>
        </p:txBody>
      </p:sp>
      <p:sp>
        <p:nvSpPr>
          <p:cNvPr id="18" name="Text Placeholder 17">
            <a:extLst>
              <a:ext uri="{FF2B5EF4-FFF2-40B4-BE49-F238E27FC236}">
                <a16:creationId xmlns:a16="http://schemas.microsoft.com/office/drawing/2014/main" id="{E49D6F2C-E55B-4823-82A7-788BB0E9BA09}"/>
              </a:ext>
            </a:extLst>
          </p:cNvPr>
          <p:cNvSpPr>
            <a:spLocks noGrp="1"/>
          </p:cNvSpPr>
          <p:nvPr>
            <p:ph type="body" sz="quarter" idx="11" hasCustomPrompt="1"/>
          </p:nvPr>
        </p:nvSpPr>
        <p:spPr>
          <a:xfrm>
            <a:off x="673100" y="398233"/>
            <a:ext cx="6229350" cy="944845"/>
          </a:xfrm>
        </p:spPr>
        <p:txBody>
          <a:bodyPr anchor="b"/>
          <a:lstStyle>
            <a:lvl1pPr marL="0" indent="0">
              <a:buNone/>
              <a:defRPr sz="2400" b="1" cap="none" spc="100" baseline="0">
                <a:solidFill>
                  <a:schemeClr val="accent4"/>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pic>
        <p:nvPicPr>
          <p:cNvPr id="12" name="Picture 11" descr="Project Firstline logo.&#10;&#10;CDC's National Training Collaborative for Healthcare Infection Prevention &amp; Control.">
            <a:extLst>
              <a:ext uri="{FF2B5EF4-FFF2-40B4-BE49-F238E27FC236}">
                <a16:creationId xmlns:a16="http://schemas.microsoft.com/office/drawing/2014/main" id="{C6B28128-E3BC-4C50-8546-BD1A5A3032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85" r="800"/>
          <a:stretch/>
        </p:blipFill>
        <p:spPr>
          <a:xfrm>
            <a:off x="652780" y="5950296"/>
            <a:ext cx="2012171" cy="717629"/>
          </a:xfrm>
          <a:prstGeom prst="rect">
            <a:avLst/>
          </a:prstGeom>
        </p:spPr>
      </p:pic>
      <p:cxnSp>
        <p:nvCxnSpPr>
          <p:cNvPr id="9" name="Straight Connector 8">
            <a:extLst>
              <a:ext uri="{FF2B5EF4-FFF2-40B4-BE49-F238E27FC236}">
                <a16:creationId xmlns:a16="http://schemas.microsoft.com/office/drawing/2014/main" id="{FD5250BD-E5AF-A318-C4C2-A201E1A03FAB}"/>
              </a:ext>
            </a:extLst>
          </p:cNvPr>
          <p:cNvCxnSpPr/>
          <p:nvPr userDrawn="1"/>
        </p:nvCxnSpPr>
        <p:spPr>
          <a:xfrm>
            <a:off x="2805176" y="5870198"/>
            <a:ext cx="0" cy="87782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1906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6_Title Slide">
    <p:bg>
      <p:bgPr>
        <a:solidFill>
          <a:schemeClr val="accent4"/>
        </a:solid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4819DA26-068A-491D-975B-53552061878A}"/>
              </a:ext>
            </a:extLst>
          </p:cNvPr>
          <p:cNvSpPr/>
          <p:nvPr userDrawn="1"/>
        </p:nvSpPr>
        <p:spPr>
          <a:xfrm>
            <a:off x="714045" y="1709528"/>
            <a:ext cx="3654830" cy="605013"/>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4B9C8"/>
              </a:solidFill>
            </a:endParaRPr>
          </a:p>
        </p:txBody>
      </p:sp>
      <p:sp>
        <p:nvSpPr>
          <p:cNvPr id="2" name="Title 1">
            <a:extLst>
              <a:ext uri="{FF2B5EF4-FFF2-40B4-BE49-F238E27FC236}">
                <a16:creationId xmlns:a16="http://schemas.microsoft.com/office/drawing/2014/main" id="{8238D976-7CFE-4F59-A7EC-141BD6E7817D}"/>
              </a:ext>
            </a:extLst>
          </p:cNvPr>
          <p:cNvSpPr>
            <a:spLocks noGrp="1"/>
          </p:cNvSpPr>
          <p:nvPr>
            <p:ph type="ctrTitle" hasCustomPrompt="1"/>
          </p:nvPr>
        </p:nvSpPr>
        <p:spPr>
          <a:xfrm>
            <a:off x="673100" y="2744258"/>
            <a:ext cx="5877329" cy="2211409"/>
          </a:xfrm>
        </p:spPr>
        <p:txBody>
          <a:bodyPr anchor="t">
            <a:noAutofit/>
          </a:bodyPr>
          <a:lstStyle>
            <a:lvl1pPr algn="l">
              <a:spcBef>
                <a:spcPts val="0"/>
              </a:spcBef>
              <a:spcAft>
                <a:spcPts val="2400"/>
              </a:spcAft>
              <a:defRPr sz="4000">
                <a:solidFill>
                  <a:schemeClr val="bg1"/>
                </a:solidFill>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4D165009-C04E-42C8-B4F7-017855762FF4}"/>
              </a:ext>
            </a:extLst>
          </p:cNvPr>
          <p:cNvSpPr>
            <a:spLocks noGrp="1"/>
          </p:cNvSpPr>
          <p:nvPr>
            <p:ph type="subTitle" idx="1"/>
          </p:nvPr>
        </p:nvSpPr>
        <p:spPr>
          <a:xfrm>
            <a:off x="673100" y="4866446"/>
            <a:ext cx="6229350" cy="455670"/>
          </a:xfrm>
        </p:spPr>
        <p:txBody>
          <a:bodyPr/>
          <a:lstStyle>
            <a:lvl1pPr marL="0" indent="0" algn="l">
              <a:buNone/>
              <a:defRPr sz="2400" b="0">
                <a:solidFill>
                  <a:schemeClr val="bg1"/>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5">
            <a:extLst>
              <a:ext uri="{FF2B5EF4-FFF2-40B4-BE49-F238E27FC236}">
                <a16:creationId xmlns:a16="http://schemas.microsoft.com/office/drawing/2014/main" id="{2555DB51-C25A-4B81-81C9-03BDCDBC5E79}"/>
              </a:ext>
            </a:extLst>
          </p:cNvPr>
          <p:cNvSpPr>
            <a:spLocks noGrp="1"/>
          </p:cNvSpPr>
          <p:nvPr>
            <p:ph type="body" sz="quarter" idx="10"/>
          </p:nvPr>
        </p:nvSpPr>
        <p:spPr>
          <a:xfrm>
            <a:off x="687230" y="1772380"/>
            <a:ext cx="3613150" cy="592137"/>
          </a:xfrm>
        </p:spPr>
        <p:txBody>
          <a:bodyPr/>
          <a:lstStyle>
            <a:lvl1pPr marL="0" indent="0" algn="ctr">
              <a:buNone/>
              <a:defRPr sz="2400" b="1">
                <a:solidFill>
                  <a:schemeClr val="accent4"/>
                </a:solidFill>
              </a:defRPr>
            </a:lvl1pPr>
            <a:lvl2pPr marL="457200" indent="0" algn="ctr">
              <a:buNone/>
              <a:defRPr b="1">
                <a:solidFill>
                  <a:schemeClr val="accent4"/>
                </a:solidFill>
              </a:defRPr>
            </a:lvl2pPr>
            <a:lvl3pPr marL="914400" indent="0" algn="ctr">
              <a:buNone/>
              <a:defRPr b="1">
                <a:solidFill>
                  <a:schemeClr val="accent4"/>
                </a:solidFill>
              </a:defRPr>
            </a:lvl3pPr>
            <a:lvl4pPr marL="1371600" indent="0" algn="ctr">
              <a:buNone/>
              <a:defRPr b="1">
                <a:solidFill>
                  <a:schemeClr val="accent4"/>
                </a:solidFill>
              </a:defRPr>
            </a:lvl4pPr>
            <a:lvl5pPr marL="1828800" indent="0" algn="ctr">
              <a:buNone/>
              <a:defRPr b="1">
                <a:solidFill>
                  <a:schemeClr val="accent4"/>
                </a:solidFill>
              </a:defRPr>
            </a:lvl5pPr>
          </a:lstStyle>
          <a:p>
            <a:pPr lvl="0"/>
            <a:r>
              <a:rPr lang="en-US"/>
              <a:t>Click to edit Master text styles</a:t>
            </a:r>
          </a:p>
        </p:txBody>
      </p:sp>
      <p:sp>
        <p:nvSpPr>
          <p:cNvPr id="18" name="Text Placeholder 17">
            <a:extLst>
              <a:ext uri="{FF2B5EF4-FFF2-40B4-BE49-F238E27FC236}">
                <a16:creationId xmlns:a16="http://schemas.microsoft.com/office/drawing/2014/main" id="{E49D6F2C-E55B-4823-82A7-788BB0E9BA09}"/>
              </a:ext>
            </a:extLst>
          </p:cNvPr>
          <p:cNvSpPr>
            <a:spLocks noGrp="1"/>
          </p:cNvSpPr>
          <p:nvPr>
            <p:ph type="body" sz="quarter" idx="11" hasCustomPrompt="1"/>
          </p:nvPr>
        </p:nvSpPr>
        <p:spPr>
          <a:xfrm>
            <a:off x="673100" y="616999"/>
            <a:ext cx="6229350" cy="712788"/>
          </a:xfrm>
        </p:spPr>
        <p:txBody>
          <a:bodyPr anchor="b"/>
          <a:lstStyle>
            <a:lvl1pPr marL="0" indent="0">
              <a:buNone/>
              <a:defRPr sz="2400" b="1" cap="none" spc="10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grpSp>
        <p:nvGrpSpPr>
          <p:cNvPr id="6" name="Group 5">
            <a:extLst>
              <a:ext uri="{FF2B5EF4-FFF2-40B4-BE49-F238E27FC236}">
                <a16:creationId xmlns:a16="http://schemas.microsoft.com/office/drawing/2014/main" id="{6FC096F8-FDBF-812F-4C43-AB1835E27883}"/>
              </a:ext>
            </a:extLst>
          </p:cNvPr>
          <p:cNvGrpSpPr/>
          <p:nvPr userDrawn="1"/>
        </p:nvGrpSpPr>
        <p:grpSpPr>
          <a:xfrm>
            <a:off x="673100" y="5944184"/>
            <a:ext cx="2117265" cy="736303"/>
            <a:chOff x="673100" y="5876696"/>
            <a:chExt cx="2117265" cy="736303"/>
          </a:xfrm>
        </p:grpSpPr>
        <p:pic>
          <p:nvPicPr>
            <p:cNvPr id="7" name="Picture 6" descr="Project Firstline logo.&#10;&#10;CDC's National Training Collaborative for Healthcare Infection Prevention &amp; Control.">
              <a:extLst>
                <a:ext uri="{FF2B5EF4-FFF2-40B4-BE49-F238E27FC236}">
                  <a16:creationId xmlns:a16="http://schemas.microsoft.com/office/drawing/2014/main" id="{1269752D-DB6E-E3D3-F98F-A77ABD017E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3100" y="5876696"/>
              <a:ext cx="1962109" cy="736303"/>
            </a:xfrm>
            <a:prstGeom prst="rect">
              <a:avLst/>
            </a:prstGeom>
          </p:spPr>
        </p:pic>
        <p:cxnSp>
          <p:nvCxnSpPr>
            <p:cNvPr id="8" name="Straight Connector 7">
              <a:extLst>
                <a:ext uri="{FF2B5EF4-FFF2-40B4-BE49-F238E27FC236}">
                  <a16:creationId xmlns:a16="http://schemas.microsoft.com/office/drawing/2014/main" id="{E78C0924-E2AC-97A1-EFBE-26C4AE6804D8}"/>
                </a:ext>
              </a:extLst>
            </p:cNvPr>
            <p:cNvCxnSpPr>
              <a:cxnSpLocks/>
            </p:cNvCxnSpPr>
            <p:nvPr userDrawn="1"/>
          </p:nvCxnSpPr>
          <p:spPr>
            <a:xfrm>
              <a:off x="2790365" y="5950901"/>
              <a:ext cx="0" cy="6134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27168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genda">
  <p:cSld name="Agenda">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22"/>
          <p:cNvSpPr txBox="1">
            <a:spLocks noGrp="1"/>
          </p:cNvSpPr>
          <p:nvPr>
            <p:ph type="title"/>
          </p:nvPr>
        </p:nvSpPr>
        <p:spPr>
          <a:xfrm>
            <a:off x="1119116" y="1257157"/>
            <a:ext cx="5800299" cy="568322"/>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002060"/>
              </a:buClr>
              <a:buSzPts val="2800"/>
              <a:buFont typeface="Century Gothic"/>
              <a:buNone/>
              <a:defRPr sz="2800" cap="none">
                <a:solidFill>
                  <a:srgbClr val="00206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22"/>
          <p:cNvSpPr txBox="1">
            <a:spLocks noGrp="1"/>
          </p:cNvSpPr>
          <p:nvPr>
            <p:ph type="body" idx="1"/>
          </p:nvPr>
        </p:nvSpPr>
        <p:spPr>
          <a:xfrm>
            <a:off x="1119116" y="1986883"/>
            <a:ext cx="5800299" cy="3248056"/>
          </a:xfrm>
          <a:prstGeom prst="rect">
            <a:avLst/>
          </a:prstGeom>
          <a:noFill/>
          <a:ln>
            <a:noFill/>
          </a:ln>
        </p:spPr>
        <p:txBody>
          <a:bodyPr spcFirstLastPara="1" wrap="square" lIns="91425" tIns="45700" rIns="91425" bIns="45700" anchor="t" anchorCtr="0">
            <a:noAutofit/>
          </a:bodyPr>
          <a:lstStyle>
            <a:lvl1pPr marL="457200" lvl="0" indent="-411480" algn="l">
              <a:lnSpc>
                <a:spcPct val="95000"/>
              </a:lnSpc>
              <a:spcBef>
                <a:spcPts val="600"/>
              </a:spcBef>
              <a:spcAft>
                <a:spcPts val="0"/>
              </a:spcAft>
              <a:buClr>
                <a:schemeClr val="accent4"/>
              </a:buClr>
              <a:buSzPts val="2880"/>
              <a:buChar char="•"/>
              <a:defRPr sz="2400">
                <a:solidFill>
                  <a:schemeClr val="dk1"/>
                </a:solidFill>
              </a:defRPr>
            </a:lvl1pPr>
            <a:lvl2pPr marL="914400" lvl="1" indent="-350519" algn="l">
              <a:lnSpc>
                <a:spcPct val="95000"/>
              </a:lnSpc>
              <a:spcBef>
                <a:spcPts val="600"/>
              </a:spcBef>
              <a:spcAft>
                <a:spcPts val="0"/>
              </a:spcAft>
              <a:buClr>
                <a:schemeClr val="accent4"/>
              </a:buClr>
              <a:buSzPts val="1920"/>
              <a:buFont typeface="Courier New"/>
              <a:buChar char="o"/>
              <a:defRPr sz="2400">
                <a:solidFill>
                  <a:schemeClr val="dk1"/>
                </a:solidFill>
              </a:defRPr>
            </a:lvl2pPr>
            <a:lvl3pPr marL="1371600" lvl="2" indent="-381000" algn="l">
              <a:lnSpc>
                <a:spcPct val="95000"/>
              </a:lnSpc>
              <a:spcBef>
                <a:spcPts val="600"/>
              </a:spcBef>
              <a:spcAft>
                <a:spcPts val="0"/>
              </a:spcAft>
              <a:buClr>
                <a:schemeClr val="dk1"/>
              </a:buClr>
              <a:buSzPts val="2400"/>
              <a:buFont typeface="Noto Sans Symbols"/>
              <a:buChar char="▪"/>
              <a:defRPr sz="2400">
                <a:solidFill>
                  <a:schemeClr val="dk1"/>
                </a:solidFill>
              </a:defRPr>
            </a:lvl3pPr>
            <a:lvl4pPr marL="1828800" lvl="3" indent="-381000" algn="l">
              <a:lnSpc>
                <a:spcPct val="95000"/>
              </a:lnSpc>
              <a:spcBef>
                <a:spcPts val="600"/>
              </a:spcBef>
              <a:spcAft>
                <a:spcPts val="0"/>
              </a:spcAft>
              <a:buClr>
                <a:schemeClr val="accent4"/>
              </a:buClr>
              <a:buSzPts val="2400"/>
              <a:buChar char="–"/>
              <a:defRPr sz="2400">
                <a:solidFill>
                  <a:schemeClr val="dk1"/>
                </a:solidFill>
              </a:defRPr>
            </a:lvl4pPr>
            <a:lvl5pPr marL="2286000" lvl="4" indent="-381000" algn="l">
              <a:lnSpc>
                <a:spcPct val="95000"/>
              </a:lnSpc>
              <a:spcBef>
                <a:spcPts val="600"/>
              </a:spcBef>
              <a:spcAft>
                <a:spcPts val="0"/>
              </a:spcAft>
              <a:buClr>
                <a:schemeClr val="accent4"/>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2"/>
          <p:cNvSpPr txBox="1">
            <a:spLocks noGrp="1"/>
          </p:cNvSpPr>
          <p:nvPr>
            <p:ph type="ftr" idx="11"/>
          </p:nvPr>
        </p:nvSpPr>
        <p:spPr>
          <a:xfrm>
            <a:off x="4805680" y="6356350"/>
            <a:ext cx="59689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2"/>
          <p:cNvSpPr txBox="1">
            <a:spLocks noGrp="1"/>
          </p:cNvSpPr>
          <p:nvPr>
            <p:ph type="sldNum" idx="12"/>
          </p:nvPr>
        </p:nvSpPr>
        <p:spPr>
          <a:xfrm>
            <a:off x="10942319" y="6356350"/>
            <a:ext cx="88378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Century Gothic"/>
                <a:ea typeface="Century Gothic"/>
                <a:cs typeface="Century Gothic"/>
                <a:sym typeface="Century Gothic"/>
              </a:defRPr>
            </a:lvl1pPr>
            <a:lvl2pPr marL="0" lvl="1" indent="0" algn="r">
              <a:spcBef>
                <a:spcPts val="0"/>
              </a:spcBef>
              <a:buNone/>
              <a:defRPr sz="1200">
                <a:solidFill>
                  <a:schemeClr val="lt1"/>
                </a:solidFill>
                <a:latin typeface="Century Gothic"/>
                <a:ea typeface="Century Gothic"/>
                <a:cs typeface="Century Gothic"/>
                <a:sym typeface="Century Gothic"/>
              </a:defRPr>
            </a:lvl2pPr>
            <a:lvl3pPr marL="0" lvl="2" indent="0" algn="r">
              <a:spcBef>
                <a:spcPts val="0"/>
              </a:spcBef>
              <a:buNone/>
              <a:defRPr sz="1200">
                <a:solidFill>
                  <a:schemeClr val="lt1"/>
                </a:solidFill>
                <a:latin typeface="Century Gothic"/>
                <a:ea typeface="Century Gothic"/>
                <a:cs typeface="Century Gothic"/>
                <a:sym typeface="Century Gothic"/>
              </a:defRPr>
            </a:lvl3pPr>
            <a:lvl4pPr marL="0" lvl="3" indent="0" algn="r">
              <a:spcBef>
                <a:spcPts val="0"/>
              </a:spcBef>
              <a:buNone/>
              <a:defRPr sz="1200">
                <a:solidFill>
                  <a:schemeClr val="lt1"/>
                </a:solidFill>
                <a:latin typeface="Century Gothic"/>
                <a:ea typeface="Century Gothic"/>
                <a:cs typeface="Century Gothic"/>
                <a:sym typeface="Century Gothic"/>
              </a:defRPr>
            </a:lvl4pPr>
            <a:lvl5pPr marL="0" lvl="4" indent="0" algn="r">
              <a:spcBef>
                <a:spcPts val="0"/>
              </a:spcBef>
              <a:buNone/>
              <a:defRPr sz="1200">
                <a:solidFill>
                  <a:schemeClr val="lt1"/>
                </a:solidFill>
                <a:latin typeface="Century Gothic"/>
                <a:ea typeface="Century Gothic"/>
                <a:cs typeface="Century Gothic"/>
                <a:sym typeface="Century Gothic"/>
              </a:defRPr>
            </a:lvl5pPr>
            <a:lvl6pPr marL="0" lvl="5" indent="0" algn="r">
              <a:spcBef>
                <a:spcPts val="0"/>
              </a:spcBef>
              <a:buNone/>
              <a:defRPr sz="1200">
                <a:solidFill>
                  <a:schemeClr val="lt1"/>
                </a:solidFill>
                <a:latin typeface="Century Gothic"/>
                <a:ea typeface="Century Gothic"/>
                <a:cs typeface="Century Gothic"/>
                <a:sym typeface="Century Gothic"/>
              </a:defRPr>
            </a:lvl6pPr>
            <a:lvl7pPr marL="0" lvl="6" indent="0" algn="r">
              <a:spcBef>
                <a:spcPts val="0"/>
              </a:spcBef>
              <a:buNone/>
              <a:defRPr sz="1200">
                <a:solidFill>
                  <a:schemeClr val="lt1"/>
                </a:solidFill>
                <a:latin typeface="Century Gothic"/>
                <a:ea typeface="Century Gothic"/>
                <a:cs typeface="Century Gothic"/>
                <a:sym typeface="Century Gothic"/>
              </a:defRPr>
            </a:lvl7pPr>
            <a:lvl8pPr marL="0" lvl="7" indent="0" algn="r">
              <a:spcBef>
                <a:spcPts val="0"/>
              </a:spcBef>
              <a:buNone/>
              <a:defRPr sz="1200">
                <a:solidFill>
                  <a:schemeClr val="lt1"/>
                </a:solidFill>
                <a:latin typeface="Century Gothic"/>
                <a:ea typeface="Century Gothic"/>
                <a:cs typeface="Century Gothic"/>
                <a:sym typeface="Century Gothic"/>
              </a:defRPr>
            </a:lvl8pPr>
            <a:lvl9pPr marL="0" lvl="8" indent="0" algn="r">
              <a:spcBef>
                <a:spcPts val="0"/>
              </a:spcBef>
              <a:buNone/>
              <a:defRPr sz="120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Reflection">
  <p:cSld name="Reflection">
    <p:bg>
      <p:bgPr>
        <a:blipFill>
          <a:blip r:embed="rId2">
            <a:alphaModFix/>
          </a:blip>
          <a:stretch>
            <a:fillRect/>
          </a:stretch>
        </a:blipFill>
        <a:effectLst/>
      </p:bgPr>
    </p:bg>
    <p:spTree>
      <p:nvGrpSpPr>
        <p:cNvPr id="1" name="Shape 48"/>
        <p:cNvGrpSpPr/>
        <p:nvPr/>
      </p:nvGrpSpPr>
      <p:grpSpPr>
        <a:xfrm>
          <a:off x="0" y="0"/>
          <a:ext cx="0" cy="0"/>
          <a:chOff x="0" y="0"/>
          <a:chExt cx="0" cy="0"/>
        </a:xfrm>
      </p:grpSpPr>
      <p:sp>
        <p:nvSpPr>
          <p:cNvPr id="49" name="Google Shape;49;p23"/>
          <p:cNvSpPr txBox="1">
            <a:spLocks noGrp="1"/>
          </p:cNvSpPr>
          <p:nvPr>
            <p:ph type="title"/>
          </p:nvPr>
        </p:nvSpPr>
        <p:spPr>
          <a:xfrm>
            <a:off x="1119116" y="625268"/>
            <a:ext cx="5636526" cy="162243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Century Gothic"/>
              <a:buNone/>
              <a:defRPr sz="36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23"/>
          <p:cNvSpPr txBox="1">
            <a:spLocks noGrp="1"/>
          </p:cNvSpPr>
          <p:nvPr>
            <p:ph type="body" idx="1"/>
          </p:nvPr>
        </p:nvSpPr>
        <p:spPr>
          <a:xfrm>
            <a:off x="1119115" y="2670143"/>
            <a:ext cx="4844958" cy="2610566"/>
          </a:xfrm>
          <a:prstGeom prst="rect">
            <a:avLst/>
          </a:prstGeom>
          <a:noFill/>
          <a:ln>
            <a:noFill/>
          </a:ln>
        </p:spPr>
        <p:txBody>
          <a:bodyPr spcFirstLastPara="1" wrap="square" lIns="91425" tIns="45700" rIns="91425" bIns="45700" anchor="t" anchorCtr="0">
            <a:noAutofit/>
          </a:bodyPr>
          <a:lstStyle>
            <a:lvl1pPr marL="457200" lvl="0" indent="-441960" algn="l">
              <a:lnSpc>
                <a:spcPct val="95000"/>
              </a:lnSpc>
              <a:spcBef>
                <a:spcPts val="1200"/>
              </a:spcBef>
              <a:spcAft>
                <a:spcPts val="0"/>
              </a:spcAft>
              <a:buClr>
                <a:schemeClr val="lt1"/>
              </a:buClr>
              <a:buSzPts val="3360"/>
              <a:buChar char="•"/>
              <a:defRPr sz="3200">
                <a:solidFill>
                  <a:schemeClr val="lt1"/>
                </a:solidFill>
              </a:defRPr>
            </a:lvl1pPr>
            <a:lvl2pPr marL="914400" lvl="1" indent="-411480" algn="l">
              <a:lnSpc>
                <a:spcPct val="95000"/>
              </a:lnSpc>
              <a:spcBef>
                <a:spcPts val="500"/>
              </a:spcBef>
              <a:spcAft>
                <a:spcPts val="0"/>
              </a:spcAft>
              <a:buClr>
                <a:schemeClr val="lt1"/>
              </a:buClr>
              <a:buSzPts val="2880"/>
              <a:buChar char="▪"/>
              <a:defRPr sz="3200">
                <a:solidFill>
                  <a:schemeClr val="lt1"/>
                </a:solidFill>
              </a:defRPr>
            </a:lvl2pPr>
            <a:lvl3pPr marL="1371600" lvl="2" indent="-431800" algn="l">
              <a:lnSpc>
                <a:spcPct val="95000"/>
              </a:lnSpc>
              <a:spcBef>
                <a:spcPts val="500"/>
              </a:spcBef>
              <a:spcAft>
                <a:spcPts val="0"/>
              </a:spcAft>
              <a:buClr>
                <a:schemeClr val="lt1"/>
              </a:buClr>
              <a:buSzPts val="3200"/>
              <a:buChar char="o"/>
              <a:defRPr sz="3200">
                <a:solidFill>
                  <a:schemeClr val="lt1"/>
                </a:solidFill>
              </a:defRPr>
            </a:lvl3pPr>
            <a:lvl4pPr marL="1828800" lvl="3" indent="-431800" algn="l">
              <a:lnSpc>
                <a:spcPct val="95000"/>
              </a:lnSpc>
              <a:spcBef>
                <a:spcPts val="500"/>
              </a:spcBef>
              <a:spcAft>
                <a:spcPts val="0"/>
              </a:spcAft>
              <a:buClr>
                <a:schemeClr val="lt1"/>
              </a:buClr>
              <a:buSzPts val="3200"/>
              <a:buChar char="–"/>
              <a:defRPr sz="3200">
                <a:solidFill>
                  <a:schemeClr val="lt1"/>
                </a:solidFill>
              </a:defRPr>
            </a:lvl4pPr>
            <a:lvl5pPr marL="2286000" lvl="4" indent="-431800" algn="l">
              <a:lnSpc>
                <a:spcPct val="95000"/>
              </a:lnSpc>
              <a:spcBef>
                <a:spcPts val="500"/>
              </a:spcBef>
              <a:spcAft>
                <a:spcPts val="0"/>
              </a:spcAft>
              <a:buClr>
                <a:schemeClr val="lt1"/>
              </a:buClr>
              <a:buSzPts val="3200"/>
              <a:buChar char="•"/>
              <a:defRPr sz="3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23"/>
          <p:cNvSpPr txBox="1">
            <a:spLocks noGrp="1"/>
          </p:cNvSpPr>
          <p:nvPr>
            <p:ph type="ftr" idx="11"/>
          </p:nvPr>
        </p:nvSpPr>
        <p:spPr>
          <a:xfrm>
            <a:off x="5016381" y="6356350"/>
            <a:ext cx="575829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3"/>
          <p:cNvSpPr txBox="1">
            <a:spLocks noGrp="1"/>
          </p:cNvSpPr>
          <p:nvPr>
            <p:ph type="sldNum" idx="12"/>
          </p:nvPr>
        </p:nvSpPr>
        <p:spPr>
          <a:xfrm>
            <a:off x="10942319" y="6356350"/>
            <a:ext cx="88378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Question">
  <p:cSld name="Question">
    <p:bg>
      <p:bgPr>
        <a:blipFill>
          <a:blip r:embed="rId2">
            <a:alphaModFix/>
          </a:blip>
          <a:stretch>
            <a:fillRect/>
          </a:stretch>
        </a:blipFill>
        <a:effectLst/>
      </p:bgPr>
    </p:bg>
    <p:spTree>
      <p:nvGrpSpPr>
        <p:cNvPr id="1" name="Shape 63"/>
        <p:cNvGrpSpPr/>
        <p:nvPr/>
      </p:nvGrpSpPr>
      <p:grpSpPr>
        <a:xfrm>
          <a:off x="0" y="0"/>
          <a:ext cx="0" cy="0"/>
          <a:chOff x="0" y="0"/>
          <a:chExt cx="0" cy="0"/>
        </a:xfrm>
      </p:grpSpPr>
      <p:sp>
        <p:nvSpPr>
          <p:cNvPr id="64" name="Google Shape;64;p25"/>
          <p:cNvSpPr txBox="1">
            <a:spLocks noGrp="1"/>
          </p:cNvSpPr>
          <p:nvPr>
            <p:ph type="title"/>
          </p:nvPr>
        </p:nvSpPr>
        <p:spPr>
          <a:xfrm>
            <a:off x="1119116" y="625268"/>
            <a:ext cx="5636526" cy="162243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Century Gothic"/>
              <a:buNone/>
              <a:defRPr sz="36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25"/>
          <p:cNvSpPr txBox="1">
            <a:spLocks noGrp="1"/>
          </p:cNvSpPr>
          <p:nvPr>
            <p:ph type="body" idx="1"/>
          </p:nvPr>
        </p:nvSpPr>
        <p:spPr>
          <a:xfrm>
            <a:off x="1119114" y="2670143"/>
            <a:ext cx="5636527" cy="2610566"/>
          </a:xfrm>
          <a:prstGeom prst="rect">
            <a:avLst/>
          </a:prstGeom>
          <a:noFill/>
          <a:ln>
            <a:noFill/>
          </a:ln>
        </p:spPr>
        <p:txBody>
          <a:bodyPr spcFirstLastPara="1" wrap="square" lIns="91425" tIns="45700" rIns="91425" bIns="45700" anchor="t" anchorCtr="0">
            <a:noAutofit/>
          </a:bodyPr>
          <a:lstStyle>
            <a:lvl1pPr marL="457200" lvl="0" indent="-441960" algn="l">
              <a:lnSpc>
                <a:spcPct val="95000"/>
              </a:lnSpc>
              <a:spcBef>
                <a:spcPts val="1200"/>
              </a:spcBef>
              <a:spcAft>
                <a:spcPts val="0"/>
              </a:spcAft>
              <a:buClr>
                <a:schemeClr val="lt1"/>
              </a:buClr>
              <a:buSzPts val="3360"/>
              <a:buChar char="•"/>
              <a:defRPr sz="3200">
                <a:solidFill>
                  <a:schemeClr val="lt1"/>
                </a:solidFill>
              </a:defRPr>
            </a:lvl1pPr>
            <a:lvl2pPr marL="914400" lvl="1" indent="-411480" algn="l">
              <a:lnSpc>
                <a:spcPct val="95000"/>
              </a:lnSpc>
              <a:spcBef>
                <a:spcPts val="500"/>
              </a:spcBef>
              <a:spcAft>
                <a:spcPts val="0"/>
              </a:spcAft>
              <a:buClr>
                <a:schemeClr val="lt1"/>
              </a:buClr>
              <a:buSzPts val="2880"/>
              <a:buChar char="▪"/>
              <a:defRPr sz="3200">
                <a:solidFill>
                  <a:schemeClr val="lt1"/>
                </a:solidFill>
              </a:defRPr>
            </a:lvl2pPr>
            <a:lvl3pPr marL="1371600" lvl="2" indent="-431800" algn="l">
              <a:lnSpc>
                <a:spcPct val="95000"/>
              </a:lnSpc>
              <a:spcBef>
                <a:spcPts val="500"/>
              </a:spcBef>
              <a:spcAft>
                <a:spcPts val="0"/>
              </a:spcAft>
              <a:buClr>
                <a:schemeClr val="lt1"/>
              </a:buClr>
              <a:buSzPts val="3200"/>
              <a:buChar char="o"/>
              <a:defRPr sz="3200">
                <a:solidFill>
                  <a:schemeClr val="lt1"/>
                </a:solidFill>
              </a:defRPr>
            </a:lvl3pPr>
            <a:lvl4pPr marL="1828800" lvl="3" indent="-431800" algn="l">
              <a:lnSpc>
                <a:spcPct val="95000"/>
              </a:lnSpc>
              <a:spcBef>
                <a:spcPts val="500"/>
              </a:spcBef>
              <a:spcAft>
                <a:spcPts val="0"/>
              </a:spcAft>
              <a:buClr>
                <a:schemeClr val="lt1"/>
              </a:buClr>
              <a:buSzPts val="3200"/>
              <a:buChar char="–"/>
              <a:defRPr sz="3200">
                <a:solidFill>
                  <a:schemeClr val="lt1"/>
                </a:solidFill>
              </a:defRPr>
            </a:lvl4pPr>
            <a:lvl5pPr marL="2286000" lvl="4" indent="-431800" algn="l">
              <a:lnSpc>
                <a:spcPct val="95000"/>
              </a:lnSpc>
              <a:spcBef>
                <a:spcPts val="500"/>
              </a:spcBef>
              <a:spcAft>
                <a:spcPts val="0"/>
              </a:spcAft>
              <a:buClr>
                <a:schemeClr val="lt1"/>
              </a:buClr>
              <a:buSzPts val="3200"/>
              <a:buChar char="•"/>
              <a:defRPr sz="3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25"/>
          <p:cNvSpPr txBox="1">
            <a:spLocks noGrp="1"/>
          </p:cNvSpPr>
          <p:nvPr>
            <p:ph type="ftr" idx="11"/>
          </p:nvPr>
        </p:nvSpPr>
        <p:spPr>
          <a:xfrm>
            <a:off x="5016381" y="6356350"/>
            <a:ext cx="575829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5"/>
          <p:cNvSpPr txBox="1">
            <a:spLocks noGrp="1"/>
          </p:cNvSpPr>
          <p:nvPr>
            <p:ph type="sldNum" idx="12"/>
          </p:nvPr>
        </p:nvSpPr>
        <p:spPr>
          <a:xfrm>
            <a:off x="10942319" y="6356350"/>
            <a:ext cx="88378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68" name="Google Shape;68;p25"/>
          <p:cNvGrpSpPr/>
          <p:nvPr/>
        </p:nvGrpSpPr>
        <p:grpSpPr>
          <a:xfrm>
            <a:off x="293344" y="6005214"/>
            <a:ext cx="2117265" cy="736303"/>
            <a:chOff x="673100" y="5876696"/>
            <a:chExt cx="2117265" cy="736303"/>
          </a:xfrm>
        </p:grpSpPr>
        <p:pic>
          <p:nvPicPr>
            <p:cNvPr id="69" name="Google Shape;69;p25" descr="Project Firstline logo.&#10;&#10;CDC's National Training Collaborative for Healthcare Infection Prevention &amp; Control."/>
            <p:cNvPicPr preferRelativeResize="0"/>
            <p:nvPr/>
          </p:nvPicPr>
          <p:blipFill rotWithShape="1">
            <a:blip r:embed="rId3">
              <a:alphaModFix/>
            </a:blip>
            <a:srcRect/>
            <a:stretch/>
          </p:blipFill>
          <p:spPr>
            <a:xfrm>
              <a:off x="673100" y="5876696"/>
              <a:ext cx="1962109" cy="736303"/>
            </a:xfrm>
            <a:prstGeom prst="rect">
              <a:avLst/>
            </a:prstGeom>
            <a:noFill/>
            <a:ln>
              <a:noFill/>
            </a:ln>
          </p:spPr>
        </p:pic>
        <p:cxnSp>
          <p:nvCxnSpPr>
            <p:cNvPr id="70" name="Google Shape;70;p25"/>
            <p:cNvCxnSpPr/>
            <p:nvPr/>
          </p:nvCxnSpPr>
          <p:spPr>
            <a:xfrm>
              <a:off x="2790365" y="5950901"/>
              <a:ext cx="0" cy="613496"/>
            </a:xfrm>
            <a:prstGeom prst="straightConnector1">
              <a:avLst/>
            </a:prstGeom>
            <a:noFill/>
            <a:ln w="9525" cap="flat" cmpd="sng">
              <a:solidFill>
                <a:schemeClr val="lt1"/>
              </a:solidFill>
              <a:prstDash val="solid"/>
              <a:miter lim="800000"/>
              <a:headEnd type="none" w="sm" len="sm"/>
              <a:tailEnd type="none" w="sm" len="sm"/>
            </a:ln>
          </p:spPr>
        </p:cxn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1"/>
        <p:cNvGrpSpPr/>
        <p:nvPr/>
      </p:nvGrpSpPr>
      <p:grpSpPr>
        <a:xfrm>
          <a:off x="0" y="0"/>
          <a:ext cx="0" cy="0"/>
          <a:chOff x="0" y="0"/>
          <a:chExt cx="0" cy="0"/>
        </a:xfrm>
      </p:grpSpPr>
      <p:sp>
        <p:nvSpPr>
          <p:cNvPr id="72" name="Google Shape;72;p26"/>
          <p:cNvSpPr txBox="1">
            <a:spLocks noGrp="1"/>
          </p:cNvSpPr>
          <p:nvPr>
            <p:ph type="title"/>
          </p:nvPr>
        </p:nvSpPr>
        <p:spPr>
          <a:xfrm>
            <a:off x="838200" y="633762"/>
            <a:ext cx="10515600" cy="702457"/>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6"/>
          <p:cNvSpPr txBox="1">
            <a:spLocks noGrp="1"/>
          </p:cNvSpPr>
          <p:nvPr>
            <p:ph type="body" idx="1"/>
          </p:nvPr>
        </p:nvSpPr>
        <p:spPr>
          <a:xfrm>
            <a:off x="838200" y="1587501"/>
            <a:ext cx="5181600" cy="4279900"/>
          </a:xfrm>
          <a:prstGeom prst="rect">
            <a:avLst/>
          </a:prstGeom>
          <a:noFill/>
          <a:ln>
            <a:noFill/>
          </a:ln>
        </p:spPr>
        <p:txBody>
          <a:bodyPr spcFirstLastPara="1" wrap="square" lIns="91425" tIns="45700" rIns="91425" bIns="45700" anchor="t" anchorCtr="0">
            <a:noAutofit/>
          </a:bodyPr>
          <a:lstStyle>
            <a:lvl1pPr marL="457200" lvl="0" indent="-381000" algn="l">
              <a:lnSpc>
                <a:spcPct val="95000"/>
              </a:lnSpc>
              <a:spcBef>
                <a:spcPts val="1200"/>
              </a:spcBef>
              <a:spcAft>
                <a:spcPts val="0"/>
              </a:spcAft>
              <a:buClr>
                <a:schemeClr val="dk1"/>
              </a:buClr>
              <a:buSzPts val="2400"/>
              <a:buChar char="•"/>
              <a:defRPr sz="2400"/>
            </a:lvl1pPr>
            <a:lvl2pPr marL="914400" lvl="1" indent="-365760" algn="l">
              <a:lnSpc>
                <a:spcPct val="95000"/>
              </a:lnSpc>
              <a:spcBef>
                <a:spcPts val="500"/>
              </a:spcBef>
              <a:spcAft>
                <a:spcPts val="0"/>
              </a:spcAft>
              <a:buClr>
                <a:schemeClr val="dk1"/>
              </a:buClr>
              <a:buSzPts val="2160"/>
              <a:buChar char="▪"/>
              <a:defRPr sz="2400"/>
            </a:lvl2pPr>
            <a:lvl3pPr marL="1371600" lvl="2" indent="-381000" algn="l">
              <a:lnSpc>
                <a:spcPct val="95000"/>
              </a:lnSpc>
              <a:spcBef>
                <a:spcPts val="500"/>
              </a:spcBef>
              <a:spcAft>
                <a:spcPts val="0"/>
              </a:spcAft>
              <a:buClr>
                <a:schemeClr val="dk1"/>
              </a:buClr>
              <a:buSzPts val="2400"/>
              <a:buChar char="o"/>
              <a:defRPr sz="2400"/>
            </a:lvl3pPr>
            <a:lvl4pPr marL="1828800" lvl="3" indent="-381000" algn="l">
              <a:lnSpc>
                <a:spcPct val="95000"/>
              </a:lnSpc>
              <a:spcBef>
                <a:spcPts val="500"/>
              </a:spcBef>
              <a:spcAft>
                <a:spcPts val="0"/>
              </a:spcAft>
              <a:buClr>
                <a:schemeClr val="dk1"/>
              </a:buClr>
              <a:buSzPts val="2400"/>
              <a:buChar char="–"/>
              <a:defRPr sz="2400"/>
            </a:lvl4pPr>
            <a:lvl5pPr marL="2286000" lvl="4" indent="-381000" algn="l">
              <a:lnSpc>
                <a:spcPct val="95000"/>
              </a:lnSpc>
              <a:spcBef>
                <a:spcPts val="500"/>
              </a:spcBef>
              <a:spcAft>
                <a:spcPts val="0"/>
              </a:spcAft>
              <a:buClr>
                <a:schemeClr val="dk1"/>
              </a:buClr>
              <a:buSzPts val="2400"/>
              <a:buChar char="•"/>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6"/>
          <p:cNvSpPr txBox="1">
            <a:spLocks noGrp="1"/>
          </p:cNvSpPr>
          <p:nvPr>
            <p:ph type="body" idx="2"/>
          </p:nvPr>
        </p:nvSpPr>
        <p:spPr>
          <a:xfrm>
            <a:off x="6172200" y="1587501"/>
            <a:ext cx="5181600" cy="4279900"/>
          </a:xfrm>
          <a:prstGeom prst="rect">
            <a:avLst/>
          </a:prstGeom>
          <a:noFill/>
          <a:ln>
            <a:noFill/>
          </a:ln>
        </p:spPr>
        <p:txBody>
          <a:bodyPr spcFirstLastPara="1" wrap="square" lIns="91425" tIns="45700" rIns="91425" bIns="45700" anchor="t" anchorCtr="0">
            <a:noAutofit/>
          </a:bodyPr>
          <a:lstStyle>
            <a:lvl1pPr marL="457200" lvl="0" indent="-381000" algn="l">
              <a:lnSpc>
                <a:spcPct val="95000"/>
              </a:lnSpc>
              <a:spcBef>
                <a:spcPts val="1200"/>
              </a:spcBef>
              <a:spcAft>
                <a:spcPts val="0"/>
              </a:spcAft>
              <a:buClr>
                <a:schemeClr val="dk1"/>
              </a:buClr>
              <a:buSzPts val="2400"/>
              <a:buChar char="•"/>
              <a:defRPr sz="2400"/>
            </a:lvl1pPr>
            <a:lvl2pPr marL="914400" lvl="1" indent="-365760" algn="l">
              <a:lnSpc>
                <a:spcPct val="95000"/>
              </a:lnSpc>
              <a:spcBef>
                <a:spcPts val="500"/>
              </a:spcBef>
              <a:spcAft>
                <a:spcPts val="0"/>
              </a:spcAft>
              <a:buClr>
                <a:schemeClr val="dk1"/>
              </a:buClr>
              <a:buSzPts val="2160"/>
              <a:buChar char="▪"/>
              <a:defRPr sz="2400"/>
            </a:lvl2pPr>
            <a:lvl3pPr marL="1371600" lvl="2" indent="-381000" algn="l">
              <a:lnSpc>
                <a:spcPct val="95000"/>
              </a:lnSpc>
              <a:spcBef>
                <a:spcPts val="500"/>
              </a:spcBef>
              <a:spcAft>
                <a:spcPts val="0"/>
              </a:spcAft>
              <a:buClr>
                <a:schemeClr val="dk1"/>
              </a:buClr>
              <a:buSzPts val="2400"/>
              <a:buChar char="o"/>
              <a:defRPr sz="2400"/>
            </a:lvl3pPr>
            <a:lvl4pPr marL="1828800" lvl="3" indent="-381000" algn="l">
              <a:lnSpc>
                <a:spcPct val="95000"/>
              </a:lnSpc>
              <a:spcBef>
                <a:spcPts val="500"/>
              </a:spcBef>
              <a:spcAft>
                <a:spcPts val="0"/>
              </a:spcAft>
              <a:buClr>
                <a:schemeClr val="dk1"/>
              </a:buClr>
              <a:buSzPts val="2400"/>
              <a:buChar char="–"/>
              <a:defRPr sz="2400"/>
            </a:lvl4pPr>
            <a:lvl5pPr marL="2286000" lvl="4" indent="-381000" algn="l">
              <a:lnSpc>
                <a:spcPct val="95000"/>
              </a:lnSpc>
              <a:spcBef>
                <a:spcPts val="500"/>
              </a:spcBef>
              <a:spcAft>
                <a:spcPts val="0"/>
              </a:spcAft>
              <a:buClr>
                <a:schemeClr val="dk1"/>
              </a:buClr>
              <a:buSzPts val="2400"/>
              <a:buChar char="•"/>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6"/>
          <p:cNvSpPr txBox="1">
            <a:spLocks noGrp="1"/>
          </p:cNvSpPr>
          <p:nvPr>
            <p:ph type="ftr" idx="11"/>
          </p:nvPr>
        </p:nvSpPr>
        <p:spPr>
          <a:xfrm>
            <a:off x="4795520" y="6356350"/>
            <a:ext cx="597915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6"/>
          <p:cNvSpPr txBox="1">
            <a:spLocks noGrp="1"/>
          </p:cNvSpPr>
          <p:nvPr>
            <p:ph type="sldNum" idx="12"/>
          </p:nvPr>
        </p:nvSpPr>
        <p:spPr>
          <a:xfrm>
            <a:off x="10942319" y="6356350"/>
            <a:ext cx="88378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Century Gothic"/>
                <a:ea typeface="Century Gothic"/>
                <a:cs typeface="Century Gothic"/>
                <a:sym typeface="Century Gothic"/>
              </a:defRPr>
            </a:lvl1pPr>
            <a:lvl2pPr marL="0" lvl="1" indent="0" algn="r">
              <a:spcBef>
                <a:spcPts val="0"/>
              </a:spcBef>
              <a:buNone/>
              <a:defRPr sz="1200">
                <a:solidFill>
                  <a:schemeClr val="lt1"/>
                </a:solidFill>
                <a:latin typeface="Century Gothic"/>
                <a:ea typeface="Century Gothic"/>
                <a:cs typeface="Century Gothic"/>
                <a:sym typeface="Century Gothic"/>
              </a:defRPr>
            </a:lvl2pPr>
            <a:lvl3pPr marL="0" lvl="2" indent="0" algn="r">
              <a:spcBef>
                <a:spcPts val="0"/>
              </a:spcBef>
              <a:buNone/>
              <a:defRPr sz="1200">
                <a:solidFill>
                  <a:schemeClr val="lt1"/>
                </a:solidFill>
                <a:latin typeface="Century Gothic"/>
                <a:ea typeface="Century Gothic"/>
                <a:cs typeface="Century Gothic"/>
                <a:sym typeface="Century Gothic"/>
              </a:defRPr>
            </a:lvl3pPr>
            <a:lvl4pPr marL="0" lvl="3" indent="0" algn="r">
              <a:spcBef>
                <a:spcPts val="0"/>
              </a:spcBef>
              <a:buNone/>
              <a:defRPr sz="1200">
                <a:solidFill>
                  <a:schemeClr val="lt1"/>
                </a:solidFill>
                <a:latin typeface="Century Gothic"/>
                <a:ea typeface="Century Gothic"/>
                <a:cs typeface="Century Gothic"/>
                <a:sym typeface="Century Gothic"/>
              </a:defRPr>
            </a:lvl4pPr>
            <a:lvl5pPr marL="0" lvl="4" indent="0" algn="r">
              <a:spcBef>
                <a:spcPts val="0"/>
              </a:spcBef>
              <a:buNone/>
              <a:defRPr sz="1200">
                <a:solidFill>
                  <a:schemeClr val="lt1"/>
                </a:solidFill>
                <a:latin typeface="Century Gothic"/>
                <a:ea typeface="Century Gothic"/>
                <a:cs typeface="Century Gothic"/>
                <a:sym typeface="Century Gothic"/>
              </a:defRPr>
            </a:lvl5pPr>
            <a:lvl6pPr marL="0" lvl="5" indent="0" algn="r">
              <a:spcBef>
                <a:spcPts val="0"/>
              </a:spcBef>
              <a:buNone/>
              <a:defRPr sz="1200">
                <a:solidFill>
                  <a:schemeClr val="lt1"/>
                </a:solidFill>
                <a:latin typeface="Century Gothic"/>
                <a:ea typeface="Century Gothic"/>
                <a:cs typeface="Century Gothic"/>
                <a:sym typeface="Century Gothic"/>
              </a:defRPr>
            </a:lvl6pPr>
            <a:lvl7pPr marL="0" lvl="6" indent="0" algn="r">
              <a:spcBef>
                <a:spcPts val="0"/>
              </a:spcBef>
              <a:buNone/>
              <a:defRPr sz="1200">
                <a:solidFill>
                  <a:schemeClr val="lt1"/>
                </a:solidFill>
                <a:latin typeface="Century Gothic"/>
                <a:ea typeface="Century Gothic"/>
                <a:cs typeface="Century Gothic"/>
                <a:sym typeface="Century Gothic"/>
              </a:defRPr>
            </a:lvl7pPr>
            <a:lvl8pPr marL="0" lvl="7" indent="0" algn="r">
              <a:spcBef>
                <a:spcPts val="0"/>
              </a:spcBef>
              <a:buNone/>
              <a:defRPr sz="1200">
                <a:solidFill>
                  <a:schemeClr val="lt1"/>
                </a:solidFill>
                <a:latin typeface="Century Gothic"/>
                <a:ea typeface="Century Gothic"/>
                <a:cs typeface="Century Gothic"/>
                <a:sym typeface="Century Gothic"/>
              </a:defRPr>
            </a:lvl8pPr>
            <a:lvl9pPr marL="0" lvl="8" indent="0" algn="r">
              <a:spcBef>
                <a:spcPts val="0"/>
              </a:spcBef>
              <a:buNone/>
              <a:defRPr sz="120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84"/>
        <p:cNvGrpSpPr/>
        <p:nvPr/>
      </p:nvGrpSpPr>
      <p:grpSpPr>
        <a:xfrm>
          <a:off x="0" y="0"/>
          <a:ext cx="0" cy="0"/>
          <a:chOff x="0" y="0"/>
          <a:chExt cx="0" cy="0"/>
        </a:xfrm>
      </p:grpSpPr>
      <p:sp>
        <p:nvSpPr>
          <p:cNvPr id="85" name="Google Shape;85;p29"/>
          <p:cNvSpPr txBox="1">
            <a:spLocks noGrp="1"/>
          </p:cNvSpPr>
          <p:nvPr>
            <p:ph type="title"/>
          </p:nvPr>
        </p:nvSpPr>
        <p:spPr>
          <a:xfrm>
            <a:off x="849431" y="641182"/>
            <a:ext cx="10092888" cy="92921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4"/>
              </a:buClr>
              <a:buSzPts val="3200"/>
              <a:buFont typeface="Century Gothic"/>
              <a:buNone/>
              <a:defRPr sz="3200" cap="none">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29"/>
          <p:cNvSpPr txBox="1">
            <a:spLocks noGrp="1"/>
          </p:cNvSpPr>
          <p:nvPr>
            <p:ph type="body" idx="1"/>
          </p:nvPr>
        </p:nvSpPr>
        <p:spPr>
          <a:xfrm>
            <a:off x="849431" y="1757350"/>
            <a:ext cx="9925248" cy="3055162"/>
          </a:xfrm>
          <a:prstGeom prst="rect">
            <a:avLst/>
          </a:prstGeom>
          <a:noFill/>
          <a:ln>
            <a:noFill/>
          </a:ln>
        </p:spPr>
        <p:txBody>
          <a:bodyPr spcFirstLastPara="1" wrap="square" lIns="91425" tIns="45700" rIns="91425" bIns="45700" anchor="t" anchorCtr="0">
            <a:noAutofit/>
          </a:bodyPr>
          <a:lstStyle>
            <a:lvl1pPr marL="457200" lvl="0" indent="-388620" algn="l">
              <a:lnSpc>
                <a:spcPct val="95000"/>
              </a:lnSpc>
              <a:spcBef>
                <a:spcPts val="1200"/>
              </a:spcBef>
              <a:spcAft>
                <a:spcPts val="0"/>
              </a:spcAft>
              <a:buClr>
                <a:schemeClr val="accent4"/>
              </a:buClr>
              <a:buSzPts val="2520"/>
              <a:buFont typeface="Arial"/>
              <a:buChar char="•"/>
              <a:defRPr sz="2400">
                <a:solidFill>
                  <a:schemeClr val="dk1"/>
                </a:solidFill>
              </a:defRPr>
            </a:lvl1pPr>
            <a:lvl2pPr marL="914400" lvl="1" indent="-365760" algn="l">
              <a:lnSpc>
                <a:spcPct val="95000"/>
              </a:lnSpc>
              <a:spcBef>
                <a:spcPts val="1200"/>
              </a:spcBef>
              <a:spcAft>
                <a:spcPts val="0"/>
              </a:spcAft>
              <a:buClr>
                <a:schemeClr val="dk1"/>
              </a:buClr>
              <a:buSzPts val="2160"/>
              <a:buFont typeface="Courier New"/>
              <a:buChar char="o"/>
              <a:defRPr sz="2400">
                <a:solidFill>
                  <a:schemeClr val="dk1"/>
                </a:solidFill>
              </a:defRPr>
            </a:lvl2pPr>
            <a:lvl3pPr marL="1371600" lvl="2" indent="-381000" algn="l">
              <a:lnSpc>
                <a:spcPct val="95000"/>
              </a:lnSpc>
              <a:spcBef>
                <a:spcPts val="1200"/>
              </a:spcBef>
              <a:spcAft>
                <a:spcPts val="0"/>
              </a:spcAft>
              <a:buClr>
                <a:schemeClr val="dk1"/>
              </a:buClr>
              <a:buSzPts val="2400"/>
              <a:buFont typeface="Noto Sans Symbols"/>
              <a:buChar char="▪"/>
              <a:defRPr sz="2400">
                <a:solidFill>
                  <a:schemeClr val="dk1"/>
                </a:solidFill>
              </a:defRPr>
            </a:lvl3pPr>
            <a:lvl4pPr marL="1828800" lvl="3" indent="-406400" algn="l">
              <a:lnSpc>
                <a:spcPct val="95000"/>
              </a:lnSpc>
              <a:spcBef>
                <a:spcPts val="500"/>
              </a:spcBef>
              <a:spcAft>
                <a:spcPts val="0"/>
              </a:spcAft>
              <a:buClr>
                <a:schemeClr val="accent4"/>
              </a:buClr>
              <a:buSzPts val="2800"/>
              <a:buFont typeface="Arial"/>
              <a:buChar char="•"/>
              <a:defRPr sz="2800">
                <a:solidFill>
                  <a:schemeClr val="accent4"/>
                </a:solidFill>
              </a:defRPr>
            </a:lvl4pPr>
            <a:lvl5pPr marL="2286000" lvl="4" indent="-406400" algn="l">
              <a:lnSpc>
                <a:spcPct val="95000"/>
              </a:lnSpc>
              <a:spcBef>
                <a:spcPts val="500"/>
              </a:spcBef>
              <a:spcAft>
                <a:spcPts val="0"/>
              </a:spcAft>
              <a:buClr>
                <a:schemeClr val="accent4"/>
              </a:buClr>
              <a:buSzPts val="2800"/>
              <a:buFont typeface="Century Gothic"/>
              <a:buChar char="―"/>
              <a:defRPr sz="2800">
                <a:solidFill>
                  <a:schemeClr val="accent4"/>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29"/>
          <p:cNvSpPr/>
          <p:nvPr/>
        </p:nvSpPr>
        <p:spPr>
          <a:xfrm>
            <a:off x="5819297" y="0"/>
            <a:ext cx="6305782" cy="5897880"/>
          </a:xfrm>
          <a:prstGeom prst="parallelogram">
            <a:avLst>
              <a:gd name="adj" fmla="val 34354"/>
            </a:avLst>
          </a:prstGeom>
          <a:solidFill>
            <a:srgbClr val="A5A5A5">
              <a:alpha val="2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8" name="Google Shape;88;p29"/>
          <p:cNvSpPr txBox="1">
            <a:spLocks noGrp="1"/>
          </p:cNvSpPr>
          <p:nvPr>
            <p:ph type="ftr" idx="11"/>
          </p:nvPr>
        </p:nvSpPr>
        <p:spPr>
          <a:xfrm>
            <a:off x="4846320" y="6356350"/>
            <a:ext cx="592835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29"/>
          <p:cNvSpPr txBox="1">
            <a:spLocks noGrp="1"/>
          </p:cNvSpPr>
          <p:nvPr>
            <p:ph type="sldNum" idx="12"/>
          </p:nvPr>
        </p:nvSpPr>
        <p:spPr>
          <a:xfrm>
            <a:off x="10942319" y="6356350"/>
            <a:ext cx="88378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Century Gothic"/>
                <a:ea typeface="Century Gothic"/>
                <a:cs typeface="Century Gothic"/>
                <a:sym typeface="Century Gothic"/>
              </a:defRPr>
            </a:lvl1pPr>
            <a:lvl2pPr marL="0" lvl="1" indent="0" algn="r">
              <a:spcBef>
                <a:spcPts val="0"/>
              </a:spcBef>
              <a:buNone/>
              <a:defRPr sz="1200">
                <a:solidFill>
                  <a:schemeClr val="lt1"/>
                </a:solidFill>
                <a:latin typeface="Century Gothic"/>
                <a:ea typeface="Century Gothic"/>
                <a:cs typeface="Century Gothic"/>
                <a:sym typeface="Century Gothic"/>
              </a:defRPr>
            </a:lvl2pPr>
            <a:lvl3pPr marL="0" lvl="2" indent="0" algn="r">
              <a:spcBef>
                <a:spcPts val="0"/>
              </a:spcBef>
              <a:buNone/>
              <a:defRPr sz="1200">
                <a:solidFill>
                  <a:schemeClr val="lt1"/>
                </a:solidFill>
                <a:latin typeface="Century Gothic"/>
                <a:ea typeface="Century Gothic"/>
                <a:cs typeface="Century Gothic"/>
                <a:sym typeface="Century Gothic"/>
              </a:defRPr>
            </a:lvl3pPr>
            <a:lvl4pPr marL="0" lvl="3" indent="0" algn="r">
              <a:spcBef>
                <a:spcPts val="0"/>
              </a:spcBef>
              <a:buNone/>
              <a:defRPr sz="1200">
                <a:solidFill>
                  <a:schemeClr val="lt1"/>
                </a:solidFill>
                <a:latin typeface="Century Gothic"/>
                <a:ea typeface="Century Gothic"/>
                <a:cs typeface="Century Gothic"/>
                <a:sym typeface="Century Gothic"/>
              </a:defRPr>
            </a:lvl4pPr>
            <a:lvl5pPr marL="0" lvl="4" indent="0" algn="r">
              <a:spcBef>
                <a:spcPts val="0"/>
              </a:spcBef>
              <a:buNone/>
              <a:defRPr sz="1200">
                <a:solidFill>
                  <a:schemeClr val="lt1"/>
                </a:solidFill>
                <a:latin typeface="Century Gothic"/>
                <a:ea typeface="Century Gothic"/>
                <a:cs typeface="Century Gothic"/>
                <a:sym typeface="Century Gothic"/>
              </a:defRPr>
            </a:lvl5pPr>
            <a:lvl6pPr marL="0" lvl="5" indent="0" algn="r">
              <a:spcBef>
                <a:spcPts val="0"/>
              </a:spcBef>
              <a:buNone/>
              <a:defRPr sz="1200">
                <a:solidFill>
                  <a:schemeClr val="lt1"/>
                </a:solidFill>
                <a:latin typeface="Century Gothic"/>
                <a:ea typeface="Century Gothic"/>
                <a:cs typeface="Century Gothic"/>
                <a:sym typeface="Century Gothic"/>
              </a:defRPr>
            </a:lvl6pPr>
            <a:lvl7pPr marL="0" lvl="6" indent="0" algn="r">
              <a:spcBef>
                <a:spcPts val="0"/>
              </a:spcBef>
              <a:buNone/>
              <a:defRPr sz="1200">
                <a:solidFill>
                  <a:schemeClr val="lt1"/>
                </a:solidFill>
                <a:latin typeface="Century Gothic"/>
                <a:ea typeface="Century Gothic"/>
                <a:cs typeface="Century Gothic"/>
                <a:sym typeface="Century Gothic"/>
              </a:defRPr>
            </a:lvl7pPr>
            <a:lvl8pPr marL="0" lvl="7" indent="0" algn="r">
              <a:spcBef>
                <a:spcPts val="0"/>
              </a:spcBef>
              <a:buNone/>
              <a:defRPr sz="1200">
                <a:solidFill>
                  <a:schemeClr val="lt1"/>
                </a:solidFill>
                <a:latin typeface="Century Gothic"/>
                <a:ea typeface="Century Gothic"/>
                <a:cs typeface="Century Gothic"/>
                <a:sym typeface="Century Gothic"/>
              </a:defRPr>
            </a:lvl8pPr>
            <a:lvl9pPr marL="0" lvl="8" indent="0" algn="r">
              <a:spcBef>
                <a:spcPts val="0"/>
              </a:spcBef>
              <a:buNone/>
              <a:defRPr sz="120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image" Target="../media/image1.png"/><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theme" Target="../theme/theme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p:nvPr/>
        </p:nvSpPr>
        <p:spPr>
          <a:xfrm>
            <a:off x="0" y="5894736"/>
            <a:ext cx="12192000" cy="96326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11" name="Google Shape;11;p17"/>
          <p:cNvSpPr txBox="1">
            <a:spLocks noGrp="1"/>
          </p:cNvSpPr>
          <p:nvPr>
            <p:ph type="title"/>
          </p:nvPr>
        </p:nvSpPr>
        <p:spPr>
          <a:xfrm>
            <a:off x="838200" y="633762"/>
            <a:ext cx="10515600" cy="70245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accent4"/>
              </a:buClr>
              <a:buSzPts val="3000"/>
              <a:buFont typeface="Century Gothic"/>
              <a:buNone/>
              <a:defRPr sz="3000" b="1" i="0" u="none" strike="noStrike" cap="none">
                <a:solidFill>
                  <a:schemeClr val="accent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7"/>
          <p:cNvSpPr txBox="1">
            <a:spLocks noGrp="1"/>
          </p:cNvSpPr>
          <p:nvPr>
            <p:ph type="body" idx="1"/>
          </p:nvPr>
        </p:nvSpPr>
        <p:spPr>
          <a:xfrm>
            <a:off x="838200" y="1417320"/>
            <a:ext cx="10515600" cy="4317999"/>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5000"/>
              </a:lnSpc>
              <a:spcBef>
                <a:spcPts val="12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1pPr>
            <a:lvl2pPr marL="914400" marR="0" lvl="1" indent="-365760" algn="l" rtl="0">
              <a:lnSpc>
                <a:spcPct val="95000"/>
              </a:lnSpc>
              <a:spcBef>
                <a:spcPts val="500"/>
              </a:spcBef>
              <a:spcAft>
                <a:spcPts val="0"/>
              </a:spcAft>
              <a:buClr>
                <a:schemeClr val="dk1"/>
              </a:buClr>
              <a:buSzPts val="2160"/>
              <a:buFont typeface="Noto Sans Symbols"/>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5000"/>
              </a:lnSpc>
              <a:spcBef>
                <a:spcPts val="500"/>
              </a:spcBef>
              <a:spcAft>
                <a:spcPts val="0"/>
              </a:spcAft>
              <a:buClr>
                <a:schemeClr val="dk1"/>
              </a:buClr>
              <a:buSzPts val="2000"/>
              <a:buFont typeface="Courier New"/>
              <a:buChar char="o"/>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5000"/>
              </a:lnSpc>
              <a:spcBef>
                <a:spcPts val="500"/>
              </a:spcBef>
              <a:spcAft>
                <a:spcPts val="0"/>
              </a:spcAft>
              <a:buClr>
                <a:schemeClr val="dk1"/>
              </a:buClr>
              <a:buSzPts val="1800"/>
              <a:buFont typeface="Century Gothic"/>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5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 name="Google Shape;13;p17"/>
          <p:cNvSpPr txBox="1">
            <a:spLocks noGrp="1"/>
          </p:cNvSpPr>
          <p:nvPr>
            <p:ph type="ftr" idx="11"/>
          </p:nvPr>
        </p:nvSpPr>
        <p:spPr>
          <a:xfrm>
            <a:off x="5016381" y="6356350"/>
            <a:ext cx="5758298"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 name="Google Shape;14;p17"/>
          <p:cNvSpPr txBox="1">
            <a:spLocks noGrp="1"/>
          </p:cNvSpPr>
          <p:nvPr>
            <p:ph type="sldNum" idx="12"/>
          </p:nvPr>
        </p:nvSpPr>
        <p:spPr>
          <a:xfrm>
            <a:off x="10942319" y="6356350"/>
            <a:ext cx="88378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entury Gothic"/>
                <a:ea typeface="Century Gothic"/>
                <a:cs typeface="Century Gothic"/>
                <a:sym typeface="Century Gothic"/>
              </a:defRPr>
            </a:lvl1pPr>
            <a:lvl2pPr marL="0" marR="0" lvl="1" indent="0" algn="r" rtl="0">
              <a:spcBef>
                <a:spcPts val="0"/>
              </a:spcBef>
              <a:buNone/>
              <a:defRPr sz="1200" b="0" i="0" u="none" strike="noStrike" cap="none">
                <a:solidFill>
                  <a:schemeClr val="lt1"/>
                </a:solidFill>
                <a:latin typeface="Century Gothic"/>
                <a:ea typeface="Century Gothic"/>
                <a:cs typeface="Century Gothic"/>
                <a:sym typeface="Century Gothic"/>
              </a:defRPr>
            </a:lvl2pPr>
            <a:lvl3pPr marL="0" marR="0" lvl="2" indent="0" algn="r" rtl="0">
              <a:spcBef>
                <a:spcPts val="0"/>
              </a:spcBef>
              <a:buNone/>
              <a:defRPr sz="1200" b="0" i="0" u="none" strike="noStrike" cap="none">
                <a:solidFill>
                  <a:schemeClr val="lt1"/>
                </a:solidFill>
                <a:latin typeface="Century Gothic"/>
                <a:ea typeface="Century Gothic"/>
                <a:cs typeface="Century Gothic"/>
                <a:sym typeface="Century Gothic"/>
              </a:defRPr>
            </a:lvl3pPr>
            <a:lvl4pPr marL="0" marR="0" lvl="3" indent="0" algn="r" rtl="0">
              <a:spcBef>
                <a:spcPts val="0"/>
              </a:spcBef>
              <a:buNone/>
              <a:defRPr sz="1200" b="0" i="0" u="none" strike="noStrike" cap="none">
                <a:solidFill>
                  <a:schemeClr val="lt1"/>
                </a:solidFill>
                <a:latin typeface="Century Gothic"/>
                <a:ea typeface="Century Gothic"/>
                <a:cs typeface="Century Gothic"/>
                <a:sym typeface="Century Gothic"/>
              </a:defRPr>
            </a:lvl4pPr>
            <a:lvl5pPr marL="0" marR="0" lvl="4" indent="0" algn="r" rtl="0">
              <a:spcBef>
                <a:spcPts val="0"/>
              </a:spcBef>
              <a:buNone/>
              <a:defRPr sz="1200" b="0" i="0" u="none" strike="noStrike" cap="none">
                <a:solidFill>
                  <a:schemeClr val="lt1"/>
                </a:solidFill>
                <a:latin typeface="Century Gothic"/>
                <a:ea typeface="Century Gothic"/>
                <a:cs typeface="Century Gothic"/>
                <a:sym typeface="Century Gothic"/>
              </a:defRPr>
            </a:lvl5pPr>
            <a:lvl6pPr marL="0" marR="0" lvl="5" indent="0" algn="r" rtl="0">
              <a:spcBef>
                <a:spcPts val="0"/>
              </a:spcBef>
              <a:buNone/>
              <a:defRPr sz="1200" b="0" i="0" u="none" strike="noStrike" cap="none">
                <a:solidFill>
                  <a:schemeClr val="lt1"/>
                </a:solidFill>
                <a:latin typeface="Century Gothic"/>
                <a:ea typeface="Century Gothic"/>
                <a:cs typeface="Century Gothic"/>
                <a:sym typeface="Century Gothic"/>
              </a:defRPr>
            </a:lvl6pPr>
            <a:lvl7pPr marL="0" marR="0" lvl="6" indent="0" algn="r" rtl="0">
              <a:spcBef>
                <a:spcPts val="0"/>
              </a:spcBef>
              <a:buNone/>
              <a:defRPr sz="1200" b="0" i="0" u="none" strike="noStrike" cap="none">
                <a:solidFill>
                  <a:schemeClr val="lt1"/>
                </a:solidFill>
                <a:latin typeface="Century Gothic"/>
                <a:ea typeface="Century Gothic"/>
                <a:cs typeface="Century Gothic"/>
                <a:sym typeface="Century Gothic"/>
              </a:defRPr>
            </a:lvl7pPr>
            <a:lvl8pPr marL="0" marR="0" lvl="7" indent="0" algn="r" rtl="0">
              <a:spcBef>
                <a:spcPts val="0"/>
              </a:spcBef>
              <a:buNone/>
              <a:defRPr sz="1200" b="0" i="0" u="none" strike="noStrike" cap="none">
                <a:solidFill>
                  <a:schemeClr val="lt1"/>
                </a:solidFill>
                <a:latin typeface="Century Gothic"/>
                <a:ea typeface="Century Gothic"/>
                <a:cs typeface="Century Gothic"/>
                <a:sym typeface="Century Gothic"/>
              </a:defRPr>
            </a:lvl8pPr>
            <a:lvl9pPr marL="0" marR="0" lvl="8" indent="0" algn="r" rtl="0">
              <a:spcBef>
                <a:spcPts val="0"/>
              </a:spcBef>
              <a:buNone/>
              <a:defRPr sz="12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grpSp>
        <p:nvGrpSpPr>
          <p:cNvPr id="15" name="Google Shape;15;p17"/>
          <p:cNvGrpSpPr/>
          <p:nvPr/>
        </p:nvGrpSpPr>
        <p:grpSpPr>
          <a:xfrm>
            <a:off x="293344" y="6005214"/>
            <a:ext cx="2117265" cy="736303"/>
            <a:chOff x="673100" y="5876696"/>
            <a:chExt cx="2117265" cy="736303"/>
          </a:xfrm>
        </p:grpSpPr>
        <p:pic>
          <p:nvPicPr>
            <p:cNvPr id="16" name="Google Shape;16;p17" descr="Project Firstline logo.&#10;&#10;CDC's National Training Collaborative for Healthcare Infection Prevention &amp; Control."/>
            <p:cNvPicPr preferRelativeResize="0"/>
            <p:nvPr/>
          </p:nvPicPr>
          <p:blipFill rotWithShape="1">
            <a:blip r:embed="rId21">
              <a:alphaModFix/>
            </a:blip>
            <a:srcRect/>
            <a:stretch/>
          </p:blipFill>
          <p:spPr>
            <a:xfrm>
              <a:off x="673100" y="5876696"/>
              <a:ext cx="1962109" cy="736303"/>
            </a:xfrm>
            <a:prstGeom prst="rect">
              <a:avLst/>
            </a:prstGeom>
            <a:noFill/>
            <a:ln>
              <a:noFill/>
            </a:ln>
          </p:spPr>
        </p:pic>
        <p:cxnSp>
          <p:nvCxnSpPr>
            <p:cNvPr id="17" name="Google Shape;17;p17"/>
            <p:cNvCxnSpPr/>
            <p:nvPr/>
          </p:nvCxnSpPr>
          <p:spPr>
            <a:xfrm>
              <a:off x="2790365" y="5950901"/>
              <a:ext cx="0" cy="613496"/>
            </a:xfrm>
            <a:prstGeom prst="straightConnector1">
              <a:avLst/>
            </a:prstGeom>
            <a:noFill/>
            <a:ln w="9525" cap="flat" cmpd="sng">
              <a:solidFill>
                <a:schemeClr val="lt1"/>
              </a:solidFill>
              <a:prstDash val="solid"/>
              <a:miter lim="800000"/>
              <a:headEnd type="none" w="sm" len="sm"/>
              <a:tailEnd type="none" w="sm" len="sm"/>
            </a:ln>
          </p:spPr>
        </p:cxnSp>
      </p:grpSp>
      <p:pic>
        <p:nvPicPr>
          <p:cNvPr id="18" name="Google Shape;18;p17"/>
          <p:cNvPicPr preferRelativeResize="0"/>
          <p:nvPr/>
        </p:nvPicPr>
        <p:blipFill rotWithShape="1">
          <a:blip r:embed="rId22">
            <a:alphaModFix/>
          </a:blip>
          <a:srcRect/>
          <a:stretch/>
        </p:blipFill>
        <p:spPr>
          <a:xfrm>
            <a:off x="2548796" y="6079419"/>
            <a:ext cx="1641371" cy="61349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60" r:id="rId9"/>
    <p:sldLayoutId id="2147483661"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2"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301E846-8622-4AEB-BDFF-34D670A3E469}"/>
              </a:ext>
            </a:extLst>
          </p:cNvPr>
          <p:cNvSpPr/>
          <p:nvPr/>
        </p:nvSpPr>
        <p:spPr>
          <a:xfrm>
            <a:off x="0" y="5894736"/>
            <a:ext cx="12192000" cy="963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991C2E39-81A1-4664-BB51-1CA2B869B103}"/>
              </a:ext>
            </a:extLst>
          </p:cNvPr>
          <p:cNvSpPr>
            <a:spLocks noGrp="1"/>
          </p:cNvSpPr>
          <p:nvPr>
            <p:ph type="title"/>
          </p:nvPr>
        </p:nvSpPr>
        <p:spPr>
          <a:xfrm>
            <a:off x="838200" y="633762"/>
            <a:ext cx="10515600" cy="702457"/>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06C1C455-AA5E-419F-B62C-4ED87EAE3D69}"/>
              </a:ext>
            </a:extLst>
          </p:cNvPr>
          <p:cNvSpPr>
            <a:spLocks noGrp="1"/>
          </p:cNvSpPr>
          <p:nvPr>
            <p:ph type="body" idx="1"/>
          </p:nvPr>
        </p:nvSpPr>
        <p:spPr>
          <a:xfrm>
            <a:off x="838200" y="1417320"/>
            <a:ext cx="10515600" cy="431799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C85E2BA-1CD7-4482-8494-24077E302F9C}"/>
              </a:ext>
            </a:extLst>
          </p:cNvPr>
          <p:cNvSpPr>
            <a:spLocks noGrp="1"/>
          </p:cNvSpPr>
          <p:nvPr>
            <p:ph type="ftr" sz="quarter" idx="3"/>
          </p:nvPr>
        </p:nvSpPr>
        <p:spPr>
          <a:xfrm>
            <a:off x="5016381" y="6356350"/>
            <a:ext cx="5758298" cy="365125"/>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ADBD1E49-12A8-4805-9BAC-DC5E7292CB49}"/>
              </a:ext>
            </a:extLst>
          </p:cNvPr>
          <p:cNvSpPr>
            <a:spLocks noGrp="1"/>
          </p:cNvSpPr>
          <p:nvPr>
            <p:ph type="sldNum" sz="quarter" idx="4"/>
          </p:nvPr>
        </p:nvSpPr>
        <p:spPr>
          <a:xfrm>
            <a:off x="10942319" y="6356350"/>
            <a:ext cx="883787" cy="365125"/>
          </a:xfrm>
          <a:prstGeom prst="rect">
            <a:avLst/>
          </a:prstGeom>
        </p:spPr>
        <p:txBody>
          <a:bodyPr vert="horz" lIns="91440" tIns="45720" rIns="91440" bIns="45720" rtlCol="0" anchor="ctr"/>
          <a:lstStyle>
            <a:lvl1pPr algn="r">
              <a:defRPr sz="1200">
                <a:solidFill>
                  <a:schemeClr val="bg1"/>
                </a:solidFill>
              </a:defRPr>
            </a:lvl1pPr>
          </a:lstStyle>
          <a:p>
            <a:fld id="{FDC91213-4F0D-479E-AE4A-9B176DFAB61C}" type="slidenum">
              <a:rPr lang="en-US" smtClean="0"/>
              <a:pPr/>
              <a:t>‹#›</a:t>
            </a:fld>
            <a:endParaRPr lang="en-US"/>
          </a:p>
        </p:txBody>
      </p:sp>
      <p:grpSp>
        <p:nvGrpSpPr>
          <p:cNvPr id="10" name="Group 9">
            <a:extLst>
              <a:ext uri="{FF2B5EF4-FFF2-40B4-BE49-F238E27FC236}">
                <a16:creationId xmlns:a16="http://schemas.microsoft.com/office/drawing/2014/main" id="{E31B4BAE-88EF-4807-9473-B5A8665EEDED}"/>
              </a:ext>
            </a:extLst>
          </p:cNvPr>
          <p:cNvGrpSpPr/>
          <p:nvPr userDrawn="1"/>
        </p:nvGrpSpPr>
        <p:grpSpPr>
          <a:xfrm>
            <a:off x="293344" y="6005214"/>
            <a:ext cx="2117265" cy="736303"/>
            <a:chOff x="673100" y="5876696"/>
            <a:chExt cx="2117265" cy="736303"/>
          </a:xfrm>
        </p:grpSpPr>
        <p:pic>
          <p:nvPicPr>
            <p:cNvPr id="11" name="Picture 10" descr="Project Firstline logo.&#10;&#10;CDC's National Training Collaborative for Healthcare Infection Prevention &amp; Control.">
              <a:extLst>
                <a:ext uri="{FF2B5EF4-FFF2-40B4-BE49-F238E27FC236}">
                  <a16:creationId xmlns:a16="http://schemas.microsoft.com/office/drawing/2014/main" id="{C3943D9F-662D-4DC8-BE3E-B76DD4155F4A}"/>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673100" y="5876696"/>
              <a:ext cx="1962109" cy="736303"/>
            </a:xfrm>
            <a:prstGeom prst="rect">
              <a:avLst/>
            </a:prstGeom>
          </p:spPr>
        </p:pic>
        <p:cxnSp>
          <p:nvCxnSpPr>
            <p:cNvPr id="12" name="Straight Connector 11">
              <a:extLst>
                <a:ext uri="{FF2B5EF4-FFF2-40B4-BE49-F238E27FC236}">
                  <a16:creationId xmlns:a16="http://schemas.microsoft.com/office/drawing/2014/main" id="{93E1BAA5-D108-4780-966B-80E394F6E17D}"/>
                </a:ext>
              </a:extLst>
            </p:cNvPr>
            <p:cNvCxnSpPr>
              <a:cxnSpLocks/>
            </p:cNvCxnSpPr>
            <p:nvPr userDrawn="1"/>
          </p:nvCxnSpPr>
          <p:spPr>
            <a:xfrm>
              <a:off x="2790365" y="5950901"/>
              <a:ext cx="0" cy="6134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7928722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Lst>
  <p:hf hdr="0" dt="0"/>
  <p:txStyles>
    <p:titleStyle>
      <a:lvl1pPr algn="l" defTabSz="914400" rtl="0" eaLnBrk="1" latinLnBrk="0" hangingPunct="1">
        <a:lnSpc>
          <a:spcPct val="90000"/>
        </a:lnSpc>
        <a:spcBef>
          <a:spcPct val="0"/>
        </a:spcBef>
        <a:buNone/>
        <a:defRPr sz="3000" b="1" kern="1200" cap="none" baseline="0">
          <a:solidFill>
            <a:schemeClr val="accent4"/>
          </a:solidFill>
          <a:latin typeface="Century Gothic" panose="020B0502020202020204" pitchFamily="34" charset="0"/>
          <a:ea typeface="+mj-ea"/>
          <a:cs typeface="+mj-cs"/>
        </a:defRPr>
      </a:lvl1pPr>
    </p:titleStyle>
    <p:bodyStyle>
      <a:lvl1pPr marL="228600" indent="-228600" algn="l" defTabSz="914400" rtl="0" eaLnBrk="1" latinLnBrk="0" hangingPunct="1">
        <a:lnSpc>
          <a:spcPct val="95000"/>
        </a:lnSpc>
        <a:spcBef>
          <a:spcPts val="12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5000"/>
        </a:lnSpc>
        <a:spcBef>
          <a:spcPts val="500"/>
        </a:spcBef>
        <a:buClrTx/>
        <a:buSzPct val="90000"/>
        <a:buFont typeface="Wingdings" panose="05000000000000000000" pitchFamily="2" charset="2"/>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5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5000"/>
        </a:lnSpc>
        <a:spcBef>
          <a:spcPts val="500"/>
        </a:spcBef>
        <a:buFont typeface="Century Gothic" panose="020B0502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5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www.cdc.gov/vaccines/acip/meetings/slides-2023-09-12.html" TargetMode="External"/><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aap.org/en/patient-care/respiratory-syncytial-virus-rsv-prevention/nirsevimab-administration/"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hyperlink" Target="https://www.aap.org/en/patient-care/respiratory-syncytial-virus-rsv-prevention/nirsevimab-administration/" TargetMode="Externa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hyperlink" Target="https://health.ri.gov/publications/guidelines/PreventionAndControlOfVaricellaOutbreaksInDayCarePreschoolsSchoolsCollegesAndUniversities.pdf"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6.png"/><Relationship Id="rId7" Type="http://schemas.openxmlformats.org/officeDocument/2006/relationships/diagramColors" Target="../diagrams/colors1.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6.xml.rels><?xml version="1.0" encoding="UTF-8" standalone="yes"?>
<Relationships xmlns="http://schemas.openxmlformats.org/package/2006/relationships"><Relationship Id="rId3" Type="http://schemas.openxmlformats.org/officeDocument/2006/relationships/hyperlink" Target="https://www.cdc.gov/infectioncontrol/projectfirstline/healthcare/training.html#anchor_46297"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24.xml"/><Relationship Id="rId5" Type="http://schemas.openxmlformats.org/officeDocument/2006/relationships/image" Target="../media/image50.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www.cdc.gov/parasites/lice/head/disease.html" TargetMode="External"/><Relationship Id="rId2" Type="http://schemas.openxmlformats.org/officeDocument/2006/relationships/notesSlide" Target="../notesSlides/notesSlide26.xml"/><Relationship Id="rId1" Type="http://schemas.openxmlformats.org/officeDocument/2006/relationships/slideLayout" Target="../slideLayouts/slideLayout24.xml"/><Relationship Id="rId5" Type="http://schemas.openxmlformats.org/officeDocument/2006/relationships/image" Target="../media/image52.png"/><Relationship Id="rId4" Type="http://schemas.openxmlformats.org/officeDocument/2006/relationships/hyperlink" Target="https://www.cdc.gov/parasites/lice/head/schools.html"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2.xml"/><Relationship Id="rId4" Type="http://schemas.openxmlformats.org/officeDocument/2006/relationships/hyperlink" Target="https://www.cdc.gov/parasites/lice/head/disease.html"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0.xml"/><Relationship Id="rId1" Type="http://schemas.openxmlformats.org/officeDocument/2006/relationships/slideLayout" Target="../slideLayouts/slideLayout3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8" Type="http://schemas.openxmlformats.org/officeDocument/2006/relationships/hyperlink" Target="https://www.cdc.gov/handwashing/materials.html" TargetMode="External"/><Relationship Id="rId3" Type="http://schemas.openxmlformats.org/officeDocument/2006/relationships/hyperlink" Target="https://www.cdc.gov/vaccines/acip/meetings/slides-2023-09-12.html" TargetMode="External"/><Relationship Id="rId7" Type="http://schemas.openxmlformats.org/officeDocument/2006/relationships/hyperlink" Target="https://www.cdc.gov/parasites/lice/head/schools.html"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hyperlink" Target="https://www.cdc.gov/parasites/lice/head/disease.html" TargetMode="External"/><Relationship Id="rId5" Type="http://schemas.openxmlformats.org/officeDocument/2006/relationships/hyperlink" Target="https://www.aap.org/en/patient-care/respiratory-syncytial-virus-rsv-prevention/nirsevimab-administration/" TargetMode="External"/><Relationship Id="rId4" Type="http://schemas.openxmlformats.org/officeDocument/2006/relationships/hyperlink" Target="https://www.cdc.gov/infectioncontrol/projectfirstline/healthcare/training.html#anchor_46297"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surveymonkey.com/r/pfly4-pe-ri" TargetMode="External"/><Relationship Id="rId2" Type="http://schemas.openxmlformats.org/officeDocument/2006/relationships/hyperlink" Target="https://www.surveymonkey.com/r/3BPY95L"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
          <p:cNvSpPr txBox="1">
            <a:spLocks noGrp="1"/>
          </p:cNvSpPr>
          <p:nvPr>
            <p:ph type="ctrTitle"/>
          </p:nvPr>
        </p:nvSpPr>
        <p:spPr>
          <a:xfrm>
            <a:off x="339554" y="1167439"/>
            <a:ext cx="6731400" cy="3367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000"/>
              <a:buFont typeface="Century Gothic"/>
              <a:buNone/>
            </a:pPr>
            <a:r>
              <a:rPr lang="en-US" dirty="0">
                <a:solidFill>
                  <a:schemeClr val="accent6">
                    <a:lumMod val="60000"/>
                    <a:lumOff val="40000"/>
                  </a:schemeClr>
                </a:solidFill>
              </a:rPr>
              <a:t>Infection Prevention Across Community Settings: </a:t>
            </a:r>
            <a:br>
              <a:rPr lang="en-US" dirty="0"/>
            </a:br>
            <a:r>
              <a:rPr lang="en-US" b="0" i="1" dirty="0"/>
              <a:t>A Focus on Medical Offices, Schools, and Extracurriculars</a:t>
            </a:r>
            <a:endParaRPr b="0" i="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916E7B-1349-6F02-7114-F02E313674DB}"/>
              </a:ext>
            </a:extLst>
          </p:cNvPr>
          <p:cNvSpPr>
            <a:spLocks noGrp="1"/>
          </p:cNvSpPr>
          <p:nvPr>
            <p:ph type="sldNum" sz="quarter" idx="7"/>
          </p:nvPr>
        </p:nvSpPr>
        <p:spPr/>
        <p:txBody>
          <a:bodyPr/>
          <a:lstStyle/>
          <a:p>
            <a:pPr marL="121920">
              <a:lnSpc>
                <a:spcPct val="100000"/>
              </a:lnSpc>
              <a:spcBef>
                <a:spcPts val="105"/>
              </a:spcBef>
            </a:pPr>
            <a:fld id="{81D60167-4931-47E6-BA6A-407CBD079E47}" type="slidenum">
              <a:rPr lang="en-US" smtClean="0"/>
              <a:t>10</a:t>
            </a:fld>
            <a:endParaRPr lang="en-US" dirty="0"/>
          </a:p>
        </p:txBody>
      </p:sp>
      <p:pic>
        <p:nvPicPr>
          <p:cNvPr id="5" name="Picture 4">
            <a:extLst>
              <a:ext uri="{FF2B5EF4-FFF2-40B4-BE49-F238E27FC236}">
                <a16:creationId xmlns:a16="http://schemas.microsoft.com/office/drawing/2014/main" id="{910ED967-C376-D502-0F47-2137FF0D3636}"/>
              </a:ext>
            </a:extLst>
          </p:cNvPr>
          <p:cNvPicPr>
            <a:picLocks noChangeAspect="1"/>
          </p:cNvPicPr>
          <p:nvPr/>
        </p:nvPicPr>
        <p:blipFill>
          <a:blip r:embed="rId2"/>
          <a:stretch>
            <a:fillRect/>
          </a:stretch>
        </p:blipFill>
        <p:spPr>
          <a:xfrm>
            <a:off x="1520346" y="89836"/>
            <a:ext cx="8562438" cy="3339164"/>
          </a:xfrm>
          <a:prstGeom prst="rect">
            <a:avLst/>
          </a:prstGeom>
        </p:spPr>
      </p:pic>
      <p:pic>
        <p:nvPicPr>
          <p:cNvPr id="7" name="Picture 6">
            <a:extLst>
              <a:ext uri="{FF2B5EF4-FFF2-40B4-BE49-F238E27FC236}">
                <a16:creationId xmlns:a16="http://schemas.microsoft.com/office/drawing/2014/main" id="{82AD1062-F31A-ED5B-C73F-2A1D189164B6}"/>
              </a:ext>
            </a:extLst>
          </p:cNvPr>
          <p:cNvPicPr>
            <a:picLocks noChangeAspect="1"/>
          </p:cNvPicPr>
          <p:nvPr/>
        </p:nvPicPr>
        <p:blipFill rotWithShape="1">
          <a:blip r:embed="rId3"/>
          <a:srcRect t="13266"/>
          <a:stretch/>
        </p:blipFill>
        <p:spPr>
          <a:xfrm>
            <a:off x="1520346" y="3019978"/>
            <a:ext cx="8562438" cy="2693244"/>
          </a:xfrm>
          <a:prstGeom prst="rect">
            <a:avLst/>
          </a:prstGeom>
        </p:spPr>
      </p:pic>
    </p:spTree>
    <p:extLst>
      <p:ext uri="{BB962C8B-B14F-4D97-AF65-F5344CB8AC3E}">
        <p14:creationId xmlns:p14="http://schemas.microsoft.com/office/powerpoint/2010/main" val="4168156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F70BA21-6998-FA29-CFC3-04DE788DB109}"/>
              </a:ext>
            </a:extLst>
          </p:cNvPr>
          <p:cNvSpPr>
            <a:spLocks noGrp="1"/>
          </p:cNvSpPr>
          <p:nvPr>
            <p:ph type="body" idx="2"/>
          </p:nvPr>
        </p:nvSpPr>
        <p:spPr>
          <a:xfrm>
            <a:off x="565309" y="1727056"/>
            <a:ext cx="3681645" cy="592137"/>
          </a:xfrm>
        </p:spPr>
        <p:txBody>
          <a:bodyPr/>
          <a:lstStyle/>
          <a:p>
            <a:r>
              <a:rPr lang="en-US" dirty="0"/>
              <a:t>How much, and who?</a:t>
            </a:r>
          </a:p>
        </p:txBody>
      </p:sp>
      <p:sp>
        <p:nvSpPr>
          <p:cNvPr id="5" name="Text Placeholder 4">
            <a:extLst>
              <a:ext uri="{FF2B5EF4-FFF2-40B4-BE49-F238E27FC236}">
                <a16:creationId xmlns:a16="http://schemas.microsoft.com/office/drawing/2014/main" id="{5AED09CD-FF2A-377E-2310-F88345A91A18}"/>
              </a:ext>
            </a:extLst>
          </p:cNvPr>
          <p:cNvSpPr>
            <a:spLocks noGrp="1"/>
          </p:cNvSpPr>
          <p:nvPr>
            <p:ph type="body" idx="3"/>
          </p:nvPr>
        </p:nvSpPr>
        <p:spPr>
          <a:xfrm>
            <a:off x="565309" y="398233"/>
            <a:ext cx="6229350" cy="944845"/>
          </a:xfrm>
        </p:spPr>
        <p:txBody>
          <a:bodyPr/>
          <a:lstStyle/>
          <a:p>
            <a:r>
              <a:rPr lang="en-US" dirty="0"/>
              <a:t>Pediatric Fatalities from COVID</a:t>
            </a:r>
          </a:p>
        </p:txBody>
      </p:sp>
      <p:pic>
        <p:nvPicPr>
          <p:cNvPr id="7" name="Picture 6">
            <a:extLst>
              <a:ext uri="{FF2B5EF4-FFF2-40B4-BE49-F238E27FC236}">
                <a16:creationId xmlns:a16="http://schemas.microsoft.com/office/drawing/2014/main" id="{03CA861D-AA6D-EB9A-2CAB-28D866415DDE}"/>
              </a:ext>
            </a:extLst>
          </p:cNvPr>
          <p:cNvPicPr>
            <a:picLocks noChangeAspect="1"/>
          </p:cNvPicPr>
          <p:nvPr/>
        </p:nvPicPr>
        <p:blipFill>
          <a:blip r:embed="rId2"/>
          <a:stretch>
            <a:fillRect/>
          </a:stretch>
        </p:blipFill>
        <p:spPr>
          <a:xfrm>
            <a:off x="780288" y="2703171"/>
            <a:ext cx="10722957" cy="2704987"/>
          </a:xfrm>
          <a:prstGeom prst="rect">
            <a:avLst/>
          </a:prstGeom>
        </p:spPr>
      </p:pic>
    </p:spTree>
    <p:extLst>
      <p:ext uri="{BB962C8B-B14F-4D97-AF65-F5344CB8AC3E}">
        <p14:creationId xmlns:p14="http://schemas.microsoft.com/office/powerpoint/2010/main" val="1730422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654C37-4B36-1EC7-17BD-BC1B45C18372}"/>
              </a:ext>
            </a:extLst>
          </p:cNvPr>
          <p:cNvSpPr>
            <a:spLocks noGrp="1"/>
          </p:cNvSpPr>
          <p:nvPr>
            <p:ph type="sldNum" sz="quarter" idx="7"/>
          </p:nvPr>
        </p:nvSpPr>
        <p:spPr/>
        <p:txBody>
          <a:bodyPr/>
          <a:lstStyle/>
          <a:p>
            <a:pPr marL="121920">
              <a:lnSpc>
                <a:spcPct val="100000"/>
              </a:lnSpc>
              <a:spcBef>
                <a:spcPts val="105"/>
              </a:spcBef>
            </a:pPr>
            <a:fld id="{81D60167-4931-47E6-BA6A-407CBD079E47}" type="slidenum">
              <a:rPr lang="en-US" smtClean="0"/>
              <a:t>12</a:t>
            </a:fld>
            <a:endParaRPr lang="en-US" dirty="0"/>
          </a:p>
        </p:txBody>
      </p:sp>
      <p:pic>
        <p:nvPicPr>
          <p:cNvPr id="4" name="Picture 3">
            <a:extLst>
              <a:ext uri="{FF2B5EF4-FFF2-40B4-BE49-F238E27FC236}">
                <a16:creationId xmlns:a16="http://schemas.microsoft.com/office/drawing/2014/main" id="{F528AD3A-2097-8BAF-ED86-662351CB32C3}"/>
              </a:ext>
            </a:extLst>
          </p:cNvPr>
          <p:cNvPicPr>
            <a:picLocks noChangeAspect="1"/>
          </p:cNvPicPr>
          <p:nvPr/>
        </p:nvPicPr>
        <p:blipFill>
          <a:blip r:embed="rId2"/>
          <a:stretch>
            <a:fillRect/>
          </a:stretch>
        </p:blipFill>
        <p:spPr>
          <a:xfrm>
            <a:off x="403064" y="0"/>
            <a:ext cx="11423042" cy="5827776"/>
          </a:xfrm>
          <a:prstGeom prst="rect">
            <a:avLst/>
          </a:prstGeom>
        </p:spPr>
      </p:pic>
    </p:spTree>
    <p:extLst>
      <p:ext uri="{BB962C8B-B14F-4D97-AF65-F5344CB8AC3E}">
        <p14:creationId xmlns:p14="http://schemas.microsoft.com/office/powerpoint/2010/main" val="1583451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CF061B7-E7AD-0648-CE26-C22174E5BC1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pic>
        <p:nvPicPr>
          <p:cNvPr id="6" name="Picture 5">
            <a:extLst>
              <a:ext uri="{FF2B5EF4-FFF2-40B4-BE49-F238E27FC236}">
                <a16:creationId xmlns:a16="http://schemas.microsoft.com/office/drawing/2014/main" id="{BA09DA09-B9E8-8298-E9D3-9CD845A9A90A}"/>
              </a:ext>
            </a:extLst>
          </p:cNvPr>
          <p:cNvPicPr>
            <a:picLocks noChangeAspect="1"/>
          </p:cNvPicPr>
          <p:nvPr/>
        </p:nvPicPr>
        <p:blipFill>
          <a:blip r:embed="rId2"/>
          <a:stretch>
            <a:fillRect/>
          </a:stretch>
        </p:blipFill>
        <p:spPr>
          <a:xfrm>
            <a:off x="1666619" y="24295"/>
            <a:ext cx="8858761" cy="5777801"/>
          </a:xfrm>
          <a:prstGeom prst="rect">
            <a:avLst/>
          </a:prstGeom>
        </p:spPr>
      </p:pic>
    </p:spTree>
    <p:extLst>
      <p:ext uri="{BB962C8B-B14F-4D97-AF65-F5344CB8AC3E}">
        <p14:creationId xmlns:p14="http://schemas.microsoft.com/office/powerpoint/2010/main" val="4253457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D5257C-19FE-A871-C172-CD0FD14BF58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pic>
        <p:nvPicPr>
          <p:cNvPr id="6" name="Picture 5">
            <a:extLst>
              <a:ext uri="{FF2B5EF4-FFF2-40B4-BE49-F238E27FC236}">
                <a16:creationId xmlns:a16="http://schemas.microsoft.com/office/drawing/2014/main" id="{B8BE0E27-9F3A-CCAA-DC39-EA691D1BABBA}"/>
              </a:ext>
            </a:extLst>
          </p:cNvPr>
          <p:cNvPicPr>
            <a:picLocks noChangeAspect="1"/>
          </p:cNvPicPr>
          <p:nvPr/>
        </p:nvPicPr>
        <p:blipFill rotWithShape="1">
          <a:blip r:embed="rId2"/>
          <a:srcRect l="3900" b="7724"/>
          <a:stretch/>
        </p:blipFill>
        <p:spPr>
          <a:xfrm>
            <a:off x="109594" y="502633"/>
            <a:ext cx="11716512" cy="3612495"/>
          </a:xfrm>
          <a:prstGeom prst="rect">
            <a:avLst/>
          </a:prstGeom>
        </p:spPr>
      </p:pic>
      <p:pic>
        <p:nvPicPr>
          <p:cNvPr id="8" name="Picture 7">
            <a:extLst>
              <a:ext uri="{FF2B5EF4-FFF2-40B4-BE49-F238E27FC236}">
                <a16:creationId xmlns:a16="http://schemas.microsoft.com/office/drawing/2014/main" id="{7FB80FDA-79BB-BEB7-61DD-0FEAF608EEBA}"/>
              </a:ext>
            </a:extLst>
          </p:cNvPr>
          <p:cNvPicPr>
            <a:picLocks noChangeAspect="1"/>
          </p:cNvPicPr>
          <p:nvPr/>
        </p:nvPicPr>
        <p:blipFill rotWithShape="1">
          <a:blip r:embed="rId2"/>
          <a:srcRect t="90673" r="11200" b="-2554"/>
          <a:stretch/>
        </p:blipFill>
        <p:spPr>
          <a:xfrm>
            <a:off x="557716" y="4326362"/>
            <a:ext cx="10826496" cy="465094"/>
          </a:xfrm>
          <a:prstGeom prst="rect">
            <a:avLst/>
          </a:prstGeom>
        </p:spPr>
      </p:pic>
      <p:sp>
        <p:nvSpPr>
          <p:cNvPr id="3" name="TextBox 2">
            <a:extLst>
              <a:ext uri="{FF2B5EF4-FFF2-40B4-BE49-F238E27FC236}">
                <a16:creationId xmlns:a16="http://schemas.microsoft.com/office/drawing/2014/main" id="{183BF486-A51A-4596-4FBC-97EE9C662AD2}"/>
              </a:ext>
            </a:extLst>
          </p:cNvPr>
          <p:cNvSpPr txBox="1"/>
          <p:nvPr/>
        </p:nvSpPr>
        <p:spPr>
          <a:xfrm>
            <a:off x="5025839" y="6201478"/>
            <a:ext cx="6098240" cy="307777"/>
          </a:xfrm>
          <a:prstGeom prst="rect">
            <a:avLst/>
          </a:prstGeom>
          <a:noFill/>
        </p:spPr>
        <p:txBody>
          <a:bodyPr wrap="square">
            <a:spAutoFit/>
          </a:bodyPr>
          <a:lstStyle/>
          <a:p>
            <a:r>
              <a:rPr lang="en-US" dirty="0">
                <a:solidFill>
                  <a:schemeClr val="bg1"/>
                </a:solidFill>
                <a:hlinkClick r:id="rId3">
                  <a:extLst>
                    <a:ext uri="{A12FA001-AC4F-418D-AE19-62706E023703}">
                      <ahyp:hlinkClr xmlns:ahyp="http://schemas.microsoft.com/office/drawing/2018/hyperlinkcolor" val="tx"/>
                    </a:ext>
                  </a:extLst>
                </a:hlinkClick>
              </a:rPr>
              <a:t>ACIP </a:t>
            </a:r>
            <a:r>
              <a:rPr lang="en-US" dirty="0" err="1">
                <a:solidFill>
                  <a:schemeClr val="bg1"/>
                </a:solidFill>
                <a:hlinkClick r:id="rId3">
                  <a:extLst>
                    <a:ext uri="{A12FA001-AC4F-418D-AE19-62706E023703}">
                      <ahyp:hlinkClr xmlns:ahyp="http://schemas.microsoft.com/office/drawing/2018/hyperlinkcolor" val="tx"/>
                    </a:ext>
                  </a:extLst>
                </a:hlinkClick>
              </a:rPr>
              <a:t>slidedeck</a:t>
            </a:r>
            <a:r>
              <a:rPr lang="en-US" dirty="0">
                <a:solidFill>
                  <a:schemeClr val="bg1"/>
                </a:solidFill>
                <a:hlinkClick r:id="rId3">
                  <a:extLst>
                    <a:ext uri="{A12FA001-AC4F-418D-AE19-62706E023703}">
                      <ahyp:hlinkClr xmlns:ahyp="http://schemas.microsoft.com/office/drawing/2018/hyperlinkcolor" val="tx"/>
                    </a:ext>
                  </a:extLst>
                </a:hlinkClick>
              </a:rPr>
              <a:t> 9.12.23</a:t>
            </a:r>
            <a:r>
              <a:rPr lang="en-US" dirty="0">
                <a:solidFill>
                  <a:schemeClr val="bg1"/>
                </a:solidFill>
              </a:rPr>
              <a:t> </a:t>
            </a:r>
          </a:p>
        </p:txBody>
      </p:sp>
    </p:spTree>
    <p:extLst>
      <p:ext uri="{BB962C8B-B14F-4D97-AF65-F5344CB8AC3E}">
        <p14:creationId xmlns:p14="http://schemas.microsoft.com/office/powerpoint/2010/main" val="629207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EBFEA-0AC2-47AE-969E-CA90DD4ECD4B}"/>
              </a:ext>
            </a:extLst>
          </p:cNvPr>
          <p:cNvSpPr>
            <a:spLocks noGrp="1"/>
          </p:cNvSpPr>
          <p:nvPr>
            <p:ph type="title"/>
          </p:nvPr>
        </p:nvSpPr>
        <p:spPr>
          <a:xfrm>
            <a:off x="642938" y="342055"/>
            <a:ext cx="10515600" cy="702457"/>
          </a:xfrm>
        </p:spPr>
        <p:txBody>
          <a:bodyPr/>
          <a:lstStyle/>
          <a:p>
            <a:r>
              <a:rPr lang="en-US" sz="3600" dirty="0"/>
              <a:t>Seasonality/prevalence- how do we prepare?</a:t>
            </a:r>
          </a:p>
        </p:txBody>
      </p:sp>
      <p:sp>
        <p:nvSpPr>
          <p:cNvPr id="5" name="Content Placeholder 4">
            <a:extLst>
              <a:ext uri="{FF2B5EF4-FFF2-40B4-BE49-F238E27FC236}">
                <a16:creationId xmlns:a16="http://schemas.microsoft.com/office/drawing/2014/main" id="{43BC32CC-205C-4200-94D5-6B67930E7AB6}"/>
              </a:ext>
            </a:extLst>
          </p:cNvPr>
          <p:cNvSpPr>
            <a:spLocks noGrp="1"/>
          </p:cNvSpPr>
          <p:nvPr>
            <p:ph idx="1"/>
          </p:nvPr>
        </p:nvSpPr>
        <p:spPr>
          <a:xfrm>
            <a:off x="642938" y="1044512"/>
            <a:ext cx="10710862" cy="4532311"/>
          </a:xfrm>
        </p:spPr>
        <p:txBody>
          <a:bodyPr/>
          <a:lstStyle/>
          <a:p>
            <a:r>
              <a:rPr lang="en-US" dirty="0"/>
              <a:t>Respiratory stations – </a:t>
            </a:r>
            <a:r>
              <a:rPr lang="en-US" u="sng" dirty="0"/>
              <a:t>sanitizer, </a:t>
            </a:r>
            <a:r>
              <a:rPr lang="en-US" b="1" u="sng" dirty="0"/>
              <a:t>masks</a:t>
            </a:r>
            <a:r>
              <a:rPr lang="en-US" u="sng" dirty="0"/>
              <a:t> </a:t>
            </a:r>
            <a:r>
              <a:rPr lang="en-US" dirty="0"/>
              <a:t>at entrance/lobby</a:t>
            </a:r>
          </a:p>
          <a:p>
            <a:r>
              <a:rPr lang="en-US" dirty="0"/>
              <a:t>Posters – informational, infographic</a:t>
            </a:r>
          </a:p>
          <a:p>
            <a:r>
              <a:rPr lang="en-US" dirty="0"/>
              <a:t>Triage process – call from the car?</a:t>
            </a:r>
          </a:p>
          <a:p>
            <a:r>
              <a:rPr lang="en-US" dirty="0"/>
              <a:t>Stickers on ground, one way traffic</a:t>
            </a:r>
          </a:p>
          <a:p>
            <a:r>
              <a:rPr lang="en-US" b="1" dirty="0" err="1"/>
              <a:t>Hepa</a:t>
            </a:r>
            <a:r>
              <a:rPr lang="en-US" b="1" dirty="0"/>
              <a:t> filters</a:t>
            </a:r>
            <a:r>
              <a:rPr lang="en-US" dirty="0"/>
              <a:t>, increased ventilation, especially for </a:t>
            </a:r>
            <a:r>
              <a:rPr lang="en-US" u="sng" dirty="0"/>
              <a:t>school nurse office</a:t>
            </a:r>
          </a:p>
          <a:p>
            <a:r>
              <a:rPr lang="en-US" dirty="0"/>
              <a:t>Visitor restrictions</a:t>
            </a:r>
          </a:p>
          <a:p>
            <a:r>
              <a:rPr lang="en-US" dirty="0"/>
              <a:t>Telehealth visits</a:t>
            </a:r>
          </a:p>
          <a:p>
            <a:r>
              <a:rPr lang="en-US" b="1" dirty="0"/>
              <a:t>Vaccination</a:t>
            </a:r>
          </a:p>
          <a:p>
            <a:r>
              <a:rPr lang="en-US" dirty="0"/>
              <a:t>Risk assessments…</a:t>
            </a:r>
          </a:p>
        </p:txBody>
      </p:sp>
      <p:sp>
        <p:nvSpPr>
          <p:cNvPr id="4" name="Slide Number Placeholder 3">
            <a:extLst>
              <a:ext uri="{FF2B5EF4-FFF2-40B4-BE49-F238E27FC236}">
                <a16:creationId xmlns:a16="http://schemas.microsoft.com/office/drawing/2014/main" id="{25401446-9B2F-438F-BC00-F4AEB4C9F921}"/>
              </a:ext>
            </a:extLst>
          </p:cNvPr>
          <p:cNvSpPr>
            <a:spLocks noGrp="1"/>
          </p:cNvSpPr>
          <p:nvPr>
            <p:ph type="sldNum" sz="quarter" idx="12"/>
          </p:nvPr>
        </p:nvSpPr>
        <p:spPr/>
        <p:txBody>
          <a:bodyPr/>
          <a:lstStyle/>
          <a:p>
            <a:fld id="{EF026F98-229B-48B0-BECF-EA1F5459ACF1}" type="slidenum">
              <a:rPr lang="en-US" smtClean="0"/>
              <a:t>15</a:t>
            </a:fld>
            <a:endParaRPr lang="en-US"/>
          </a:p>
        </p:txBody>
      </p:sp>
    </p:spTree>
    <p:extLst>
      <p:ext uri="{BB962C8B-B14F-4D97-AF65-F5344CB8AC3E}">
        <p14:creationId xmlns:p14="http://schemas.microsoft.com/office/powerpoint/2010/main" val="899112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E0F5E-6D5D-A58B-0095-C869F307C681}"/>
              </a:ext>
            </a:extLst>
          </p:cNvPr>
          <p:cNvSpPr>
            <a:spLocks noGrp="1"/>
          </p:cNvSpPr>
          <p:nvPr>
            <p:ph type="title"/>
          </p:nvPr>
        </p:nvSpPr>
        <p:spPr>
          <a:xfrm>
            <a:off x="265546" y="412086"/>
            <a:ext cx="10515600" cy="702457"/>
          </a:xfrm>
        </p:spPr>
        <p:txBody>
          <a:bodyPr/>
          <a:lstStyle/>
          <a:p>
            <a:r>
              <a:rPr lang="en-US" dirty="0"/>
              <a:t>Tools for Mitigating Risk</a:t>
            </a:r>
          </a:p>
        </p:txBody>
      </p:sp>
      <p:sp>
        <p:nvSpPr>
          <p:cNvPr id="3" name="Text Placeholder 2">
            <a:extLst>
              <a:ext uri="{FF2B5EF4-FFF2-40B4-BE49-F238E27FC236}">
                <a16:creationId xmlns:a16="http://schemas.microsoft.com/office/drawing/2014/main" id="{58BC5884-E3AC-A4E9-FEF7-042B16AF1C41}"/>
              </a:ext>
            </a:extLst>
          </p:cNvPr>
          <p:cNvSpPr>
            <a:spLocks noGrp="1"/>
          </p:cNvSpPr>
          <p:nvPr>
            <p:ph type="body" idx="1"/>
          </p:nvPr>
        </p:nvSpPr>
        <p:spPr>
          <a:xfrm>
            <a:off x="426719" y="1483826"/>
            <a:ext cx="10515600" cy="4317999"/>
          </a:xfrm>
        </p:spPr>
        <p:txBody>
          <a:bodyPr/>
          <a:lstStyle/>
          <a:p>
            <a:r>
              <a:rPr lang="en-US" dirty="0"/>
              <a:t>Vaccines</a:t>
            </a:r>
          </a:p>
          <a:p>
            <a:r>
              <a:rPr lang="en-US" dirty="0"/>
              <a:t>Masks</a:t>
            </a:r>
          </a:p>
          <a:p>
            <a:r>
              <a:rPr lang="en-US" dirty="0"/>
              <a:t>Distancing</a:t>
            </a:r>
          </a:p>
          <a:p>
            <a:r>
              <a:rPr lang="en-US" dirty="0"/>
              <a:t>Avoid crowds/poorly ventilated areas</a:t>
            </a:r>
          </a:p>
          <a:p>
            <a:r>
              <a:rPr lang="en-US" dirty="0"/>
              <a:t>Hand hygiene</a:t>
            </a:r>
          </a:p>
          <a:p>
            <a:r>
              <a:rPr lang="en-US" dirty="0"/>
              <a:t>Therapeutics-treatments</a:t>
            </a:r>
          </a:p>
          <a:p>
            <a:pPr marL="76200" indent="0">
              <a:buNone/>
            </a:pPr>
            <a:endParaRPr lang="en-US" dirty="0"/>
          </a:p>
        </p:txBody>
      </p:sp>
      <p:sp>
        <p:nvSpPr>
          <p:cNvPr id="4" name="Slide Number Placeholder 3">
            <a:extLst>
              <a:ext uri="{FF2B5EF4-FFF2-40B4-BE49-F238E27FC236}">
                <a16:creationId xmlns:a16="http://schemas.microsoft.com/office/drawing/2014/main" id="{49B0443F-1B45-4A00-71B8-B382FDEC2CE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pic>
        <p:nvPicPr>
          <p:cNvPr id="5" name="Picture 4">
            <a:extLst>
              <a:ext uri="{FF2B5EF4-FFF2-40B4-BE49-F238E27FC236}">
                <a16:creationId xmlns:a16="http://schemas.microsoft.com/office/drawing/2014/main" id="{8BC46160-8887-024F-A8CE-062E85CA5D5F}"/>
              </a:ext>
            </a:extLst>
          </p:cNvPr>
          <p:cNvPicPr>
            <a:picLocks noChangeAspect="1"/>
          </p:cNvPicPr>
          <p:nvPr/>
        </p:nvPicPr>
        <p:blipFill>
          <a:blip r:embed="rId2"/>
          <a:stretch>
            <a:fillRect/>
          </a:stretch>
        </p:blipFill>
        <p:spPr>
          <a:xfrm>
            <a:off x="5062976" y="1122681"/>
            <a:ext cx="7053683" cy="1786283"/>
          </a:xfrm>
          <a:prstGeom prst="rect">
            <a:avLst/>
          </a:prstGeom>
        </p:spPr>
      </p:pic>
      <p:pic>
        <p:nvPicPr>
          <p:cNvPr id="7" name="Picture 6">
            <a:extLst>
              <a:ext uri="{FF2B5EF4-FFF2-40B4-BE49-F238E27FC236}">
                <a16:creationId xmlns:a16="http://schemas.microsoft.com/office/drawing/2014/main" id="{8E3B23E8-863E-4707-B26F-D5EACFC8D628}"/>
              </a:ext>
            </a:extLst>
          </p:cNvPr>
          <p:cNvPicPr>
            <a:picLocks noChangeAspect="1"/>
          </p:cNvPicPr>
          <p:nvPr/>
        </p:nvPicPr>
        <p:blipFill>
          <a:blip r:embed="rId3"/>
          <a:stretch>
            <a:fillRect/>
          </a:stretch>
        </p:blipFill>
        <p:spPr>
          <a:xfrm>
            <a:off x="3585396" y="1247659"/>
            <a:ext cx="1566808" cy="1536325"/>
          </a:xfrm>
          <a:prstGeom prst="rect">
            <a:avLst/>
          </a:prstGeom>
        </p:spPr>
      </p:pic>
      <p:pic>
        <p:nvPicPr>
          <p:cNvPr id="8" name="Picture 7">
            <a:extLst>
              <a:ext uri="{FF2B5EF4-FFF2-40B4-BE49-F238E27FC236}">
                <a16:creationId xmlns:a16="http://schemas.microsoft.com/office/drawing/2014/main" id="{813D15DF-C6E0-4A4E-B047-F5EE46090B92}"/>
              </a:ext>
            </a:extLst>
          </p:cNvPr>
          <p:cNvPicPr>
            <a:picLocks noChangeAspect="1"/>
          </p:cNvPicPr>
          <p:nvPr/>
        </p:nvPicPr>
        <p:blipFill rotWithShape="1">
          <a:blip r:embed="rId4"/>
          <a:srcRect l="997" r="-1"/>
          <a:stretch/>
        </p:blipFill>
        <p:spPr>
          <a:xfrm>
            <a:off x="6871855" y="2973036"/>
            <a:ext cx="5009668" cy="2828789"/>
          </a:xfrm>
          <a:prstGeom prst="rect">
            <a:avLst/>
          </a:prstGeom>
        </p:spPr>
      </p:pic>
    </p:spTree>
    <p:extLst>
      <p:ext uri="{BB962C8B-B14F-4D97-AF65-F5344CB8AC3E}">
        <p14:creationId xmlns:p14="http://schemas.microsoft.com/office/powerpoint/2010/main" val="2736662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0792" y="207042"/>
            <a:ext cx="10515600" cy="702457"/>
          </a:xfrm>
          <a:prstGeom prst="rect">
            <a:avLst/>
          </a:prstGeom>
        </p:spPr>
        <p:txBody>
          <a:bodyPr vert="horz" wrap="square" lIns="0" tIns="390702" rIns="0" bIns="0" rtlCol="0">
            <a:spAutoFit/>
          </a:bodyPr>
          <a:lstStyle/>
          <a:p>
            <a:pPr marL="428625">
              <a:lnSpc>
                <a:spcPct val="100000"/>
              </a:lnSpc>
              <a:spcBef>
                <a:spcPts val="105"/>
              </a:spcBef>
            </a:pPr>
            <a:r>
              <a:rPr sz="4400" dirty="0">
                <a:latin typeface="Calibri"/>
                <a:cs typeface="Calibri"/>
              </a:rPr>
              <a:t>Source</a:t>
            </a:r>
            <a:r>
              <a:rPr sz="4400" spc="-30" dirty="0">
                <a:latin typeface="Calibri"/>
                <a:cs typeface="Calibri"/>
              </a:rPr>
              <a:t> </a:t>
            </a:r>
            <a:r>
              <a:rPr sz="4400" spc="-10" dirty="0">
                <a:latin typeface="Calibri"/>
                <a:cs typeface="Calibri"/>
              </a:rPr>
              <a:t>Control</a:t>
            </a:r>
            <a:endParaRPr sz="4400" dirty="0">
              <a:latin typeface="Calibri"/>
              <a:cs typeface="Calibri"/>
            </a:endParaRPr>
          </a:p>
        </p:txBody>
      </p:sp>
      <p:sp>
        <p:nvSpPr>
          <p:cNvPr id="3" name="object 3"/>
          <p:cNvSpPr txBox="1"/>
          <p:nvPr/>
        </p:nvSpPr>
        <p:spPr>
          <a:xfrm>
            <a:off x="422554" y="1586560"/>
            <a:ext cx="10694670" cy="3473387"/>
          </a:xfrm>
          <a:prstGeom prst="rect">
            <a:avLst/>
          </a:prstGeom>
        </p:spPr>
        <p:txBody>
          <a:bodyPr vert="horz" wrap="square" lIns="0" tIns="12065" rIns="0" bIns="0" rtlCol="0">
            <a:spAutoFit/>
          </a:bodyPr>
          <a:lstStyle/>
          <a:p>
            <a:pPr marL="494030" indent="-481965">
              <a:lnSpc>
                <a:spcPct val="100000"/>
              </a:lnSpc>
              <a:spcBef>
                <a:spcPts val="95"/>
              </a:spcBef>
              <a:buFont typeface="Calibri"/>
              <a:buChar char="•"/>
              <a:tabLst>
                <a:tab pos="494030" algn="l"/>
                <a:tab pos="494665" algn="l"/>
              </a:tabLst>
            </a:pPr>
            <a:r>
              <a:rPr sz="2800" u="sng" dirty="0">
                <a:uFill>
                  <a:solidFill>
                    <a:srgbClr val="000000"/>
                  </a:solidFill>
                </a:uFill>
                <a:latin typeface="Century Gothic"/>
                <a:cs typeface="Century Gothic"/>
              </a:rPr>
              <a:t>Masking</a:t>
            </a:r>
            <a:r>
              <a:rPr sz="2800" spc="-75" dirty="0">
                <a:latin typeface="Century Gothic"/>
                <a:cs typeface="Century Gothic"/>
              </a:rPr>
              <a:t> </a:t>
            </a:r>
            <a:r>
              <a:rPr sz="2800" dirty="0">
                <a:latin typeface="Century Gothic"/>
                <a:cs typeface="Century Gothic"/>
              </a:rPr>
              <a:t>anyone</a:t>
            </a:r>
            <a:r>
              <a:rPr sz="2800" spc="-75" dirty="0">
                <a:latin typeface="Century Gothic"/>
                <a:cs typeface="Century Gothic"/>
              </a:rPr>
              <a:t> </a:t>
            </a:r>
            <a:r>
              <a:rPr sz="2800" b="1" i="1" dirty="0">
                <a:latin typeface="Century Gothic"/>
                <a:cs typeface="Century Gothic"/>
              </a:rPr>
              <a:t>with</a:t>
            </a:r>
            <a:r>
              <a:rPr sz="2800" b="1" i="1" spc="-90" dirty="0">
                <a:latin typeface="Century Gothic"/>
                <a:cs typeface="Century Gothic"/>
              </a:rPr>
              <a:t> </a:t>
            </a:r>
            <a:r>
              <a:rPr sz="2800" b="1" i="1" dirty="0">
                <a:latin typeface="Century Gothic"/>
                <a:cs typeface="Century Gothic"/>
              </a:rPr>
              <a:t>symptoms</a:t>
            </a:r>
            <a:r>
              <a:rPr sz="2800" b="1" i="1" spc="-70" dirty="0">
                <a:latin typeface="Century Gothic"/>
                <a:cs typeface="Century Gothic"/>
              </a:rPr>
              <a:t> </a:t>
            </a:r>
            <a:r>
              <a:rPr sz="2800" dirty="0">
                <a:latin typeface="Century Gothic"/>
                <a:cs typeface="Century Gothic"/>
              </a:rPr>
              <a:t>is</a:t>
            </a:r>
            <a:r>
              <a:rPr sz="2800" spc="-110" dirty="0">
                <a:latin typeface="Century Gothic"/>
                <a:cs typeface="Century Gothic"/>
              </a:rPr>
              <a:t> </a:t>
            </a:r>
            <a:r>
              <a:rPr sz="2800" spc="-10" dirty="0">
                <a:latin typeface="Century Gothic"/>
                <a:cs typeface="Century Gothic"/>
              </a:rPr>
              <a:t>crucial</a:t>
            </a:r>
            <a:endParaRPr sz="2800" dirty="0">
              <a:latin typeface="Century Gothic"/>
              <a:cs typeface="Century Gothic"/>
            </a:endParaRPr>
          </a:p>
          <a:p>
            <a:pPr marL="698500" lvl="1" indent="-228600">
              <a:lnSpc>
                <a:spcPct val="100000"/>
              </a:lnSpc>
              <a:spcBef>
                <a:spcPts val="250"/>
              </a:spcBef>
              <a:buSzPct val="116666"/>
              <a:buFont typeface="Calibri"/>
              <a:buChar char="•"/>
              <a:tabLst>
                <a:tab pos="698500" algn="l"/>
              </a:tabLst>
            </a:pPr>
            <a:r>
              <a:rPr sz="2400" dirty="0">
                <a:latin typeface="Century Gothic"/>
                <a:cs typeface="Century Gothic"/>
              </a:rPr>
              <a:t>During</a:t>
            </a:r>
            <a:r>
              <a:rPr sz="2400" spc="-40" dirty="0">
                <a:latin typeface="Century Gothic"/>
                <a:cs typeface="Century Gothic"/>
              </a:rPr>
              <a:t> </a:t>
            </a:r>
            <a:r>
              <a:rPr sz="2400" dirty="0">
                <a:latin typeface="Century Gothic"/>
                <a:cs typeface="Century Gothic"/>
              </a:rPr>
              <a:t>a respiratory</a:t>
            </a:r>
            <a:r>
              <a:rPr sz="2400" spc="5" dirty="0">
                <a:latin typeface="Century Gothic"/>
                <a:cs typeface="Century Gothic"/>
              </a:rPr>
              <a:t> </a:t>
            </a:r>
            <a:r>
              <a:rPr sz="2400" dirty="0">
                <a:latin typeface="Century Gothic"/>
                <a:cs typeface="Century Gothic"/>
              </a:rPr>
              <a:t>viral</a:t>
            </a:r>
            <a:r>
              <a:rPr sz="2400" spc="-35" dirty="0">
                <a:latin typeface="Century Gothic"/>
                <a:cs typeface="Century Gothic"/>
              </a:rPr>
              <a:t> </a:t>
            </a:r>
            <a:r>
              <a:rPr sz="2400" spc="-10" dirty="0">
                <a:latin typeface="Century Gothic"/>
                <a:cs typeface="Century Gothic"/>
              </a:rPr>
              <a:t>pandemic</a:t>
            </a:r>
            <a:endParaRPr sz="2400" dirty="0">
              <a:latin typeface="Century Gothic"/>
              <a:cs typeface="Century Gothic"/>
            </a:endParaRPr>
          </a:p>
          <a:p>
            <a:pPr marL="698500" lvl="1" indent="-228600">
              <a:lnSpc>
                <a:spcPct val="100000"/>
              </a:lnSpc>
              <a:spcBef>
                <a:spcPts val="204"/>
              </a:spcBef>
              <a:buSzPct val="116666"/>
              <a:buFont typeface="Calibri"/>
              <a:buChar char="•"/>
              <a:tabLst>
                <a:tab pos="698500" algn="l"/>
              </a:tabLst>
            </a:pPr>
            <a:r>
              <a:rPr sz="2400" i="1" dirty="0">
                <a:latin typeface="Century Gothic"/>
                <a:cs typeface="Century Gothic"/>
              </a:rPr>
              <a:t>During</a:t>
            </a:r>
            <a:r>
              <a:rPr sz="2400" i="1" spc="-20" dirty="0">
                <a:latin typeface="Century Gothic"/>
                <a:cs typeface="Century Gothic"/>
              </a:rPr>
              <a:t> </a:t>
            </a:r>
            <a:r>
              <a:rPr sz="2400" i="1" dirty="0">
                <a:latin typeface="Century Gothic"/>
                <a:cs typeface="Century Gothic"/>
              </a:rPr>
              <a:t>a</a:t>
            </a:r>
            <a:r>
              <a:rPr sz="2400" i="1" spc="-5" dirty="0">
                <a:latin typeface="Century Gothic"/>
                <a:cs typeface="Century Gothic"/>
              </a:rPr>
              <a:t> </a:t>
            </a:r>
            <a:r>
              <a:rPr sz="2400" i="1" dirty="0">
                <a:latin typeface="Century Gothic"/>
                <a:cs typeface="Century Gothic"/>
              </a:rPr>
              <a:t>respiratory</a:t>
            </a:r>
            <a:r>
              <a:rPr sz="2400" i="1" spc="-5" dirty="0">
                <a:latin typeface="Century Gothic"/>
                <a:cs typeface="Century Gothic"/>
              </a:rPr>
              <a:t> </a:t>
            </a:r>
            <a:r>
              <a:rPr sz="2400" i="1" dirty="0">
                <a:latin typeface="Century Gothic"/>
                <a:cs typeface="Century Gothic"/>
              </a:rPr>
              <a:t>viral</a:t>
            </a:r>
            <a:r>
              <a:rPr sz="2400" i="1" spc="-30" dirty="0">
                <a:latin typeface="Century Gothic"/>
                <a:cs typeface="Century Gothic"/>
              </a:rPr>
              <a:t> </a:t>
            </a:r>
            <a:r>
              <a:rPr sz="2400" i="1" spc="-10" dirty="0">
                <a:latin typeface="Century Gothic"/>
                <a:cs typeface="Century Gothic"/>
              </a:rPr>
              <a:t>season</a:t>
            </a:r>
            <a:endParaRPr sz="2400" dirty="0">
              <a:latin typeface="Century Gothic"/>
              <a:cs typeface="Century Gothic"/>
            </a:endParaRPr>
          </a:p>
          <a:p>
            <a:pPr lvl="1">
              <a:lnSpc>
                <a:spcPct val="100000"/>
              </a:lnSpc>
              <a:spcBef>
                <a:spcPts val="20"/>
              </a:spcBef>
              <a:buFont typeface="Calibri"/>
              <a:buChar char="•"/>
            </a:pPr>
            <a:endParaRPr sz="1200" dirty="0">
              <a:latin typeface="Century Gothic"/>
              <a:cs typeface="Century Gothic"/>
            </a:endParaRPr>
          </a:p>
          <a:p>
            <a:pPr marL="494030" indent="-481965">
              <a:lnSpc>
                <a:spcPct val="100000"/>
              </a:lnSpc>
              <a:buFont typeface="Calibri"/>
              <a:buChar char="•"/>
              <a:tabLst>
                <a:tab pos="494030" algn="l"/>
                <a:tab pos="494665" algn="l"/>
              </a:tabLst>
            </a:pPr>
            <a:r>
              <a:rPr sz="2800" dirty="0">
                <a:latin typeface="Century Gothic"/>
                <a:cs typeface="Century Gothic"/>
              </a:rPr>
              <a:t>This</a:t>
            </a:r>
            <a:r>
              <a:rPr sz="2800" spc="-65" dirty="0">
                <a:latin typeface="Century Gothic"/>
                <a:cs typeface="Century Gothic"/>
              </a:rPr>
              <a:t> </a:t>
            </a:r>
            <a:r>
              <a:rPr sz="2800" dirty="0">
                <a:latin typeface="Century Gothic"/>
                <a:cs typeface="Century Gothic"/>
              </a:rPr>
              <a:t>is</a:t>
            </a:r>
            <a:r>
              <a:rPr sz="2800" spc="-70" dirty="0">
                <a:latin typeface="Century Gothic"/>
                <a:cs typeface="Century Gothic"/>
              </a:rPr>
              <a:t> </a:t>
            </a:r>
            <a:r>
              <a:rPr sz="2800" b="1" dirty="0">
                <a:latin typeface="Century Gothic"/>
                <a:cs typeface="Century Gothic"/>
              </a:rPr>
              <a:t>SOURCE</a:t>
            </a:r>
            <a:r>
              <a:rPr sz="2800" b="1" spc="-55" dirty="0">
                <a:latin typeface="Century Gothic"/>
                <a:cs typeface="Century Gothic"/>
              </a:rPr>
              <a:t> </a:t>
            </a:r>
            <a:r>
              <a:rPr sz="2800" b="1" spc="-10" dirty="0">
                <a:latin typeface="Century Gothic"/>
                <a:cs typeface="Century Gothic"/>
              </a:rPr>
              <a:t>CONTROL</a:t>
            </a:r>
            <a:endParaRPr sz="2800" dirty="0">
              <a:latin typeface="Century Gothic"/>
              <a:cs typeface="Century Gothic"/>
            </a:endParaRPr>
          </a:p>
          <a:p>
            <a:pPr marL="469900" marR="335280" indent="-457200">
              <a:lnSpc>
                <a:spcPct val="107100"/>
              </a:lnSpc>
              <a:spcBef>
                <a:spcPts val="1095"/>
              </a:spcBef>
              <a:buFont typeface="Calibri"/>
              <a:buChar char="•"/>
              <a:tabLst>
                <a:tab pos="494030" algn="l"/>
                <a:tab pos="494665" algn="l"/>
              </a:tabLst>
            </a:pPr>
            <a:r>
              <a:rPr sz="2800" dirty="0">
                <a:latin typeface="Century Gothic"/>
                <a:cs typeface="Century Gothic"/>
              </a:rPr>
              <a:t>The</a:t>
            </a:r>
            <a:r>
              <a:rPr sz="2800" spc="-80" dirty="0">
                <a:latin typeface="Century Gothic"/>
                <a:cs typeface="Century Gothic"/>
              </a:rPr>
              <a:t> </a:t>
            </a:r>
            <a:r>
              <a:rPr sz="2800" dirty="0">
                <a:latin typeface="Century Gothic"/>
                <a:cs typeface="Century Gothic"/>
              </a:rPr>
              <a:t>most</a:t>
            </a:r>
            <a:r>
              <a:rPr sz="2800" spc="-75" dirty="0">
                <a:latin typeface="Century Gothic"/>
                <a:cs typeface="Century Gothic"/>
              </a:rPr>
              <a:t> </a:t>
            </a:r>
            <a:r>
              <a:rPr sz="2800" dirty="0">
                <a:latin typeface="Century Gothic"/>
                <a:cs typeface="Century Gothic"/>
              </a:rPr>
              <a:t>fundamental</a:t>
            </a:r>
            <a:r>
              <a:rPr sz="2800" spc="-65" dirty="0">
                <a:latin typeface="Century Gothic"/>
                <a:cs typeface="Century Gothic"/>
              </a:rPr>
              <a:t> </a:t>
            </a:r>
            <a:r>
              <a:rPr sz="2800" dirty="0">
                <a:latin typeface="Century Gothic"/>
                <a:cs typeface="Century Gothic"/>
              </a:rPr>
              <a:t>aspect</a:t>
            </a:r>
            <a:r>
              <a:rPr sz="2800" spc="-55" dirty="0">
                <a:latin typeface="Century Gothic"/>
                <a:cs typeface="Century Gothic"/>
              </a:rPr>
              <a:t> </a:t>
            </a:r>
            <a:r>
              <a:rPr sz="2800" dirty="0">
                <a:latin typeface="Century Gothic"/>
                <a:cs typeface="Century Gothic"/>
              </a:rPr>
              <a:t>to</a:t>
            </a:r>
            <a:r>
              <a:rPr sz="2800" spc="-75" dirty="0">
                <a:latin typeface="Century Gothic"/>
                <a:cs typeface="Century Gothic"/>
              </a:rPr>
              <a:t> </a:t>
            </a:r>
            <a:r>
              <a:rPr sz="2800" dirty="0">
                <a:latin typeface="Century Gothic"/>
                <a:cs typeface="Century Gothic"/>
              </a:rPr>
              <a:t>prevention</a:t>
            </a:r>
            <a:r>
              <a:rPr sz="2800" spc="-40" dirty="0">
                <a:latin typeface="Century Gothic"/>
                <a:cs typeface="Century Gothic"/>
              </a:rPr>
              <a:t> </a:t>
            </a:r>
            <a:r>
              <a:rPr sz="2800" dirty="0">
                <a:latin typeface="Century Gothic"/>
                <a:cs typeface="Century Gothic"/>
              </a:rPr>
              <a:t>is</a:t>
            </a:r>
            <a:r>
              <a:rPr sz="2800" spc="-95" dirty="0">
                <a:latin typeface="Century Gothic"/>
                <a:cs typeface="Century Gothic"/>
              </a:rPr>
              <a:t> </a:t>
            </a:r>
            <a:r>
              <a:rPr sz="2800" dirty="0">
                <a:latin typeface="Century Gothic"/>
                <a:cs typeface="Century Gothic"/>
              </a:rPr>
              <a:t>to</a:t>
            </a:r>
            <a:r>
              <a:rPr sz="2800" spc="-45" dirty="0">
                <a:latin typeface="Century Gothic"/>
                <a:cs typeface="Century Gothic"/>
              </a:rPr>
              <a:t> </a:t>
            </a:r>
            <a:r>
              <a:rPr sz="2800" u="sng" dirty="0">
                <a:uFill>
                  <a:solidFill>
                    <a:srgbClr val="000000"/>
                  </a:solidFill>
                </a:uFill>
                <a:latin typeface="Century Gothic"/>
                <a:cs typeface="Century Gothic"/>
              </a:rPr>
              <a:t>stop</a:t>
            </a:r>
            <a:r>
              <a:rPr sz="2800" u="sng" spc="-65" dirty="0">
                <a:uFill>
                  <a:solidFill>
                    <a:srgbClr val="000000"/>
                  </a:solidFill>
                </a:uFill>
                <a:latin typeface="Century Gothic"/>
                <a:cs typeface="Century Gothic"/>
              </a:rPr>
              <a:t> </a:t>
            </a:r>
            <a:r>
              <a:rPr sz="2800" u="sng" spc="-25" dirty="0">
                <a:uFill>
                  <a:solidFill>
                    <a:srgbClr val="000000"/>
                  </a:solidFill>
                </a:uFill>
                <a:latin typeface="Century Gothic"/>
                <a:cs typeface="Century Gothic"/>
              </a:rPr>
              <a:t>the</a:t>
            </a:r>
            <a:r>
              <a:rPr sz="2800" spc="-25" dirty="0">
                <a:latin typeface="Century Gothic"/>
                <a:cs typeface="Century Gothic"/>
              </a:rPr>
              <a:t> </a:t>
            </a:r>
            <a:r>
              <a:rPr sz="2800" u="sng" dirty="0">
                <a:uFill>
                  <a:solidFill>
                    <a:srgbClr val="000000"/>
                  </a:solidFill>
                </a:uFill>
                <a:latin typeface="Century Gothic"/>
                <a:cs typeface="Century Gothic"/>
              </a:rPr>
              <a:t>spread</a:t>
            </a:r>
            <a:r>
              <a:rPr sz="2800" spc="-75" dirty="0">
                <a:latin typeface="Century Gothic"/>
                <a:cs typeface="Century Gothic"/>
              </a:rPr>
              <a:t> </a:t>
            </a:r>
            <a:r>
              <a:rPr sz="2800" dirty="0">
                <a:latin typeface="Century Gothic"/>
                <a:cs typeface="Century Gothic"/>
              </a:rPr>
              <a:t>of</a:t>
            </a:r>
            <a:r>
              <a:rPr sz="2800" spc="-95" dirty="0">
                <a:latin typeface="Century Gothic"/>
                <a:cs typeface="Century Gothic"/>
              </a:rPr>
              <a:t> </a:t>
            </a:r>
            <a:r>
              <a:rPr sz="2800" dirty="0">
                <a:latin typeface="Century Gothic"/>
                <a:cs typeface="Century Gothic"/>
              </a:rPr>
              <a:t>respiratory</a:t>
            </a:r>
            <a:r>
              <a:rPr sz="2800" spc="-95" dirty="0">
                <a:latin typeface="Century Gothic"/>
                <a:cs typeface="Century Gothic"/>
              </a:rPr>
              <a:t> </a:t>
            </a:r>
            <a:r>
              <a:rPr sz="2800" spc="-10" dirty="0">
                <a:latin typeface="Century Gothic"/>
                <a:cs typeface="Century Gothic"/>
              </a:rPr>
              <a:t>droplets</a:t>
            </a:r>
            <a:endParaRPr sz="2800" dirty="0">
              <a:latin typeface="Century Gothic"/>
              <a:cs typeface="Century Gothic"/>
            </a:endParaRPr>
          </a:p>
          <a:p>
            <a:pPr marL="926465" lvl="1" indent="-483234">
              <a:lnSpc>
                <a:spcPct val="100000"/>
              </a:lnSpc>
              <a:spcBef>
                <a:spcPts val="1350"/>
              </a:spcBef>
              <a:buSzPct val="116666"/>
              <a:buFont typeface="Calibri"/>
              <a:buChar char="•"/>
              <a:tabLst>
                <a:tab pos="926465" algn="l"/>
                <a:tab pos="927100" algn="l"/>
                <a:tab pos="3920490" algn="l"/>
              </a:tabLst>
            </a:pPr>
            <a:r>
              <a:rPr sz="2400" dirty="0">
                <a:latin typeface="Century Gothic"/>
                <a:cs typeface="Century Gothic"/>
              </a:rPr>
              <a:t>Secondary</a:t>
            </a:r>
            <a:r>
              <a:rPr sz="2400" spc="-45" dirty="0">
                <a:latin typeface="Century Gothic"/>
                <a:cs typeface="Century Gothic"/>
              </a:rPr>
              <a:t> </a:t>
            </a:r>
            <a:r>
              <a:rPr sz="2400" spc="-10" dirty="0">
                <a:latin typeface="Century Gothic"/>
                <a:cs typeface="Century Gothic"/>
              </a:rPr>
              <a:t>benefit,</a:t>
            </a:r>
            <a:r>
              <a:rPr sz="2400" dirty="0">
                <a:latin typeface="Century Gothic"/>
                <a:cs typeface="Century Gothic"/>
              </a:rPr>
              <a:t>	it</a:t>
            </a:r>
            <a:r>
              <a:rPr sz="2400" spc="-55" dirty="0">
                <a:latin typeface="Century Gothic"/>
                <a:cs typeface="Century Gothic"/>
              </a:rPr>
              <a:t> </a:t>
            </a:r>
            <a:r>
              <a:rPr sz="2400" dirty="0">
                <a:latin typeface="Century Gothic"/>
                <a:cs typeface="Century Gothic"/>
              </a:rPr>
              <a:t>can</a:t>
            </a:r>
            <a:r>
              <a:rPr sz="2400" spc="-10" dirty="0">
                <a:latin typeface="Century Gothic"/>
                <a:cs typeface="Century Gothic"/>
              </a:rPr>
              <a:t> </a:t>
            </a:r>
            <a:r>
              <a:rPr sz="2400" dirty="0">
                <a:latin typeface="Century Gothic"/>
                <a:cs typeface="Century Gothic"/>
              </a:rPr>
              <a:t>also</a:t>
            </a:r>
            <a:r>
              <a:rPr sz="2400" spc="-15" dirty="0">
                <a:latin typeface="Century Gothic"/>
                <a:cs typeface="Century Gothic"/>
              </a:rPr>
              <a:t> </a:t>
            </a:r>
            <a:r>
              <a:rPr sz="2400" dirty="0">
                <a:latin typeface="Century Gothic"/>
                <a:cs typeface="Century Gothic"/>
              </a:rPr>
              <a:t>be</a:t>
            </a:r>
            <a:r>
              <a:rPr sz="2400" spc="-10" dirty="0">
                <a:latin typeface="Century Gothic"/>
                <a:cs typeface="Century Gothic"/>
              </a:rPr>
              <a:t> </a:t>
            </a:r>
            <a:r>
              <a:rPr sz="2400" dirty="0">
                <a:latin typeface="Century Gothic"/>
                <a:cs typeface="Century Gothic"/>
              </a:rPr>
              <a:t>a form of</a:t>
            </a:r>
            <a:r>
              <a:rPr sz="2400" spc="-10" dirty="0">
                <a:latin typeface="Century Gothic"/>
                <a:cs typeface="Century Gothic"/>
              </a:rPr>
              <a:t> </a:t>
            </a:r>
            <a:r>
              <a:rPr sz="2400" dirty="0">
                <a:latin typeface="Century Gothic"/>
                <a:cs typeface="Century Gothic"/>
              </a:rPr>
              <a:t>protective</a:t>
            </a:r>
            <a:r>
              <a:rPr sz="2400" spc="-45" dirty="0">
                <a:latin typeface="Century Gothic"/>
                <a:cs typeface="Century Gothic"/>
              </a:rPr>
              <a:t> </a:t>
            </a:r>
            <a:r>
              <a:rPr sz="2400" spc="-10" dirty="0">
                <a:latin typeface="Century Gothic"/>
                <a:cs typeface="Century Gothic"/>
              </a:rPr>
              <a:t>equipment</a:t>
            </a:r>
            <a:endParaRPr sz="2400" dirty="0">
              <a:latin typeface="Century Gothic"/>
              <a:cs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0312" y="666425"/>
            <a:ext cx="10515600" cy="979165"/>
          </a:xfrm>
          <a:prstGeom prst="rect">
            <a:avLst/>
          </a:prstGeom>
        </p:spPr>
        <p:txBody>
          <a:bodyPr vert="horz" wrap="square" lIns="0" tIns="499795" rIns="0" bIns="0" rtlCol="0">
            <a:spAutoFit/>
          </a:bodyPr>
          <a:lstStyle/>
          <a:p>
            <a:pPr marL="676910">
              <a:lnSpc>
                <a:spcPct val="100000"/>
              </a:lnSpc>
              <a:spcBef>
                <a:spcPts val="100"/>
              </a:spcBef>
            </a:pPr>
            <a:r>
              <a:rPr sz="2800" dirty="0"/>
              <a:t>VARIANTS</a:t>
            </a:r>
            <a:r>
              <a:rPr lang="en-US" sz="2800" dirty="0"/>
              <a:t>/STRAINS</a:t>
            </a:r>
            <a:r>
              <a:rPr sz="2800" spc="10" dirty="0"/>
              <a:t> </a:t>
            </a:r>
            <a:r>
              <a:rPr sz="2800" dirty="0"/>
              <a:t>–</a:t>
            </a:r>
            <a:r>
              <a:rPr sz="2800" spc="-10" dirty="0"/>
              <a:t> </a:t>
            </a:r>
            <a:r>
              <a:rPr sz="2800" dirty="0"/>
              <a:t>5</a:t>
            </a:r>
            <a:r>
              <a:rPr sz="2800" spc="-25" dirty="0"/>
              <a:t> </a:t>
            </a:r>
            <a:r>
              <a:rPr sz="2800" dirty="0"/>
              <a:t>MAJOR</a:t>
            </a:r>
            <a:r>
              <a:rPr sz="2800" spc="-5" dirty="0"/>
              <a:t> </a:t>
            </a:r>
            <a:r>
              <a:rPr sz="2800" spc="-10" dirty="0"/>
              <a:t>CONCERNS</a:t>
            </a:r>
          </a:p>
        </p:txBody>
      </p:sp>
      <p:sp>
        <p:nvSpPr>
          <p:cNvPr id="3" name="object 3"/>
          <p:cNvSpPr txBox="1"/>
          <p:nvPr/>
        </p:nvSpPr>
        <p:spPr>
          <a:xfrm>
            <a:off x="281686" y="3055366"/>
            <a:ext cx="2110105" cy="706120"/>
          </a:xfrm>
          <a:prstGeom prst="rect">
            <a:avLst/>
          </a:prstGeom>
          <a:solidFill>
            <a:srgbClr val="12609C"/>
          </a:solidFill>
        </p:spPr>
        <p:txBody>
          <a:bodyPr vert="horz" wrap="square" lIns="0" tIns="193040" rIns="0" bIns="0" rtlCol="0">
            <a:spAutoFit/>
          </a:bodyPr>
          <a:lstStyle/>
          <a:p>
            <a:pPr marL="248285">
              <a:lnSpc>
                <a:spcPct val="100000"/>
              </a:lnSpc>
              <a:spcBef>
                <a:spcPts val="1520"/>
              </a:spcBef>
            </a:pPr>
            <a:r>
              <a:rPr sz="1900" spc="-10" dirty="0">
                <a:solidFill>
                  <a:srgbClr val="FFFFFF"/>
                </a:solidFill>
                <a:latin typeface="Century Gothic"/>
                <a:cs typeface="Century Gothic"/>
              </a:rPr>
              <a:t>Transmissibility</a:t>
            </a:r>
            <a:endParaRPr sz="1900">
              <a:latin typeface="Century Gothic"/>
              <a:cs typeface="Century Gothic"/>
            </a:endParaRPr>
          </a:p>
        </p:txBody>
      </p:sp>
      <p:sp>
        <p:nvSpPr>
          <p:cNvPr id="4" name="object 4"/>
          <p:cNvSpPr txBox="1"/>
          <p:nvPr/>
        </p:nvSpPr>
        <p:spPr>
          <a:xfrm>
            <a:off x="281686" y="3761485"/>
            <a:ext cx="2110105" cy="1539240"/>
          </a:xfrm>
          <a:prstGeom prst="rect">
            <a:avLst/>
          </a:prstGeom>
          <a:solidFill>
            <a:srgbClr val="CCD2DE">
              <a:alpha val="90194"/>
            </a:srgbClr>
          </a:solidFill>
        </p:spPr>
        <p:txBody>
          <a:bodyPr vert="horz" wrap="square" lIns="0" tIns="106045" rIns="0" bIns="0" rtlCol="0">
            <a:spAutoFit/>
          </a:bodyPr>
          <a:lstStyle/>
          <a:p>
            <a:pPr marL="352425" marR="323215" indent="-228600">
              <a:lnSpc>
                <a:spcPct val="92000"/>
              </a:lnSpc>
              <a:spcBef>
                <a:spcPts val="835"/>
              </a:spcBef>
              <a:buChar char="•"/>
              <a:tabLst>
                <a:tab pos="353060" algn="l"/>
              </a:tabLst>
            </a:pPr>
            <a:r>
              <a:rPr sz="2200" dirty="0">
                <a:latin typeface="Century Gothic"/>
                <a:cs typeface="Century Gothic"/>
              </a:rPr>
              <a:t>How</a:t>
            </a:r>
            <a:r>
              <a:rPr sz="2200" spc="-65" dirty="0">
                <a:latin typeface="Century Gothic"/>
                <a:cs typeface="Century Gothic"/>
              </a:rPr>
              <a:t> </a:t>
            </a:r>
            <a:r>
              <a:rPr sz="2200" spc="-10" dirty="0">
                <a:latin typeface="Century Gothic"/>
                <a:cs typeface="Century Gothic"/>
              </a:rPr>
              <a:t>easily </a:t>
            </a:r>
            <a:r>
              <a:rPr sz="2200" dirty="0">
                <a:latin typeface="Century Gothic"/>
                <a:cs typeface="Century Gothic"/>
              </a:rPr>
              <a:t>the</a:t>
            </a:r>
            <a:r>
              <a:rPr sz="2200" spc="-40" dirty="0">
                <a:latin typeface="Century Gothic"/>
                <a:cs typeface="Century Gothic"/>
              </a:rPr>
              <a:t> </a:t>
            </a:r>
            <a:r>
              <a:rPr sz="2200" spc="-10" dirty="0">
                <a:latin typeface="Century Gothic"/>
                <a:cs typeface="Century Gothic"/>
              </a:rPr>
              <a:t>virus </a:t>
            </a:r>
            <a:r>
              <a:rPr sz="2200" dirty="0">
                <a:latin typeface="Century Gothic"/>
                <a:cs typeface="Century Gothic"/>
              </a:rPr>
              <a:t>spreads</a:t>
            </a:r>
            <a:r>
              <a:rPr sz="2200" spc="-110" dirty="0">
                <a:latin typeface="Century Gothic"/>
                <a:cs typeface="Century Gothic"/>
              </a:rPr>
              <a:t> </a:t>
            </a:r>
            <a:r>
              <a:rPr sz="2200" spc="-25" dirty="0">
                <a:latin typeface="Century Gothic"/>
                <a:cs typeface="Century Gothic"/>
              </a:rPr>
              <a:t>to </a:t>
            </a:r>
            <a:r>
              <a:rPr sz="2200" spc="-10" dirty="0">
                <a:latin typeface="Century Gothic"/>
                <a:cs typeface="Century Gothic"/>
              </a:rPr>
              <a:t>others</a:t>
            </a:r>
            <a:endParaRPr sz="2200" dirty="0">
              <a:latin typeface="Century Gothic"/>
              <a:cs typeface="Century Gothic"/>
            </a:endParaRPr>
          </a:p>
        </p:txBody>
      </p:sp>
      <p:sp>
        <p:nvSpPr>
          <p:cNvPr id="5" name="object 5"/>
          <p:cNvSpPr txBox="1"/>
          <p:nvPr/>
        </p:nvSpPr>
        <p:spPr>
          <a:xfrm>
            <a:off x="2672842" y="3055366"/>
            <a:ext cx="2110105" cy="706120"/>
          </a:xfrm>
          <a:prstGeom prst="rect">
            <a:avLst/>
          </a:prstGeom>
          <a:solidFill>
            <a:srgbClr val="12609C"/>
          </a:solidFill>
        </p:spPr>
        <p:txBody>
          <a:bodyPr vert="horz" wrap="square" lIns="0" tIns="87630" rIns="0" bIns="0" rtlCol="0">
            <a:spAutoFit/>
          </a:bodyPr>
          <a:lstStyle/>
          <a:p>
            <a:pPr marL="737235" marR="448309" indent="-281940">
              <a:lnSpc>
                <a:spcPts val="2100"/>
              </a:lnSpc>
              <a:spcBef>
                <a:spcPts val="690"/>
              </a:spcBef>
            </a:pPr>
            <a:r>
              <a:rPr sz="1900" dirty="0">
                <a:solidFill>
                  <a:srgbClr val="FFFFFF"/>
                </a:solidFill>
                <a:latin typeface="Century Gothic"/>
                <a:cs typeface="Century Gothic"/>
              </a:rPr>
              <a:t>Severity</a:t>
            </a:r>
            <a:r>
              <a:rPr sz="1900" spc="-90" dirty="0">
                <a:solidFill>
                  <a:srgbClr val="FFFFFF"/>
                </a:solidFill>
                <a:latin typeface="Century Gothic"/>
                <a:cs typeface="Century Gothic"/>
              </a:rPr>
              <a:t> </a:t>
            </a:r>
            <a:r>
              <a:rPr sz="1900" spc="-25" dirty="0">
                <a:solidFill>
                  <a:srgbClr val="FFFFFF"/>
                </a:solidFill>
                <a:latin typeface="Century Gothic"/>
                <a:cs typeface="Century Gothic"/>
              </a:rPr>
              <a:t>of </a:t>
            </a:r>
            <a:r>
              <a:rPr sz="1900" spc="-10" dirty="0">
                <a:solidFill>
                  <a:srgbClr val="FFFFFF"/>
                </a:solidFill>
                <a:latin typeface="Century Gothic"/>
                <a:cs typeface="Century Gothic"/>
              </a:rPr>
              <a:t>illness</a:t>
            </a:r>
            <a:endParaRPr sz="1900">
              <a:latin typeface="Century Gothic"/>
              <a:cs typeface="Century Gothic"/>
            </a:endParaRPr>
          </a:p>
        </p:txBody>
      </p:sp>
      <p:sp>
        <p:nvSpPr>
          <p:cNvPr id="6" name="object 6"/>
          <p:cNvSpPr txBox="1"/>
          <p:nvPr/>
        </p:nvSpPr>
        <p:spPr>
          <a:xfrm>
            <a:off x="2672842" y="3761485"/>
            <a:ext cx="2110105" cy="1539240"/>
          </a:xfrm>
          <a:prstGeom prst="rect">
            <a:avLst/>
          </a:prstGeom>
          <a:solidFill>
            <a:srgbClr val="CCD2DE">
              <a:alpha val="90194"/>
            </a:srgbClr>
          </a:solidFill>
        </p:spPr>
        <p:txBody>
          <a:bodyPr vert="horz" wrap="square" lIns="0" tIns="106045" rIns="0" bIns="0" rtlCol="0">
            <a:spAutoFit/>
          </a:bodyPr>
          <a:lstStyle/>
          <a:p>
            <a:pPr marL="351790" marR="307340" indent="-228600">
              <a:lnSpc>
                <a:spcPct val="92000"/>
              </a:lnSpc>
              <a:spcBef>
                <a:spcPts val="835"/>
              </a:spcBef>
              <a:buChar char="•"/>
              <a:tabLst>
                <a:tab pos="352425" algn="l"/>
              </a:tabLst>
            </a:pPr>
            <a:r>
              <a:rPr sz="2200" dirty="0">
                <a:latin typeface="Century Gothic"/>
                <a:cs typeface="Century Gothic"/>
              </a:rPr>
              <a:t>Number</a:t>
            </a:r>
            <a:r>
              <a:rPr sz="2200" spc="-90" dirty="0">
                <a:latin typeface="Century Gothic"/>
                <a:cs typeface="Century Gothic"/>
              </a:rPr>
              <a:t> </a:t>
            </a:r>
            <a:r>
              <a:rPr sz="2200" spc="-25" dirty="0">
                <a:latin typeface="Century Gothic"/>
                <a:cs typeface="Century Gothic"/>
              </a:rPr>
              <a:t>of </a:t>
            </a:r>
            <a:r>
              <a:rPr sz="2200" spc="-10" dirty="0">
                <a:latin typeface="Century Gothic"/>
                <a:cs typeface="Century Gothic"/>
              </a:rPr>
              <a:t>hospital admissions </a:t>
            </a:r>
            <a:r>
              <a:rPr sz="2200" dirty="0">
                <a:latin typeface="Century Gothic"/>
                <a:cs typeface="Century Gothic"/>
              </a:rPr>
              <a:t>&amp;</a:t>
            </a:r>
            <a:r>
              <a:rPr sz="2200" spc="-20" dirty="0">
                <a:latin typeface="Century Gothic"/>
                <a:cs typeface="Century Gothic"/>
              </a:rPr>
              <a:t> </a:t>
            </a:r>
            <a:r>
              <a:rPr sz="2200" spc="-10" dirty="0">
                <a:latin typeface="Century Gothic"/>
                <a:cs typeface="Century Gothic"/>
              </a:rPr>
              <a:t>deaths</a:t>
            </a:r>
            <a:endParaRPr sz="2200">
              <a:latin typeface="Century Gothic"/>
              <a:cs typeface="Century Gothic"/>
            </a:endParaRPr>
          </a:p>
        </p:txBody>
      </p:sp>
      <p:sp>
        <p:nvSpPr>
          <p:cNvPr id="7" name="object 7"/>
          <p:cNvSpPr txBox="1"/>
          <p:nvPr/>
        </p:nvSpPr>
        <p:spPr>
          <a:xfrm>
            <a:off x="5062473" y="3055366"/>
            <a:ext cx="2110105" cy="706120"/>
          </a:xfrm>
          <a:prstGeom prst="rect">
            <a:avLst/>
          </a:prstGeom>
          <a:solidFill>
            <a:srgbClr val="12609C"/>
          </a:solidFill>
        </p:spPr>
        <p:txBody>
          <a:bodyPr vert="horz" wrap="square" lIns="0" tIns="87630" rIns="0" bIns="0" rtlCol="0">
            <a:spAutoFit/>
          </a:bodyPr>
          <a:lstStyle/>
          <a:p>
            <a:pPr marL="610235" marR="569595" indent="-32384">
              <a:lnSpc>
                <a:spcPts val="2100"/>
              </a:lnSpc>
              <a:spcBef>
                <a:spcPts val="690"/>
              </a:spcBef>
            </a:pPr>
            <a:r>
              <a:rPr sz="1900" spc="-20" dirty="0">
                <a:solidFill>
                  <a:srgbClr val="FFFFFF"/>
                </a:solidFill>
                <a:latin typeface="Century Gothic"/>
                <a:cs typeface="Century Gothic"/>
              </a:rPr>
              <a:t>Immune </a:t>
            </a:r>
            <a:r>
              <a:rPr sz="1900" spc="-10" dirty="0">
                <a:solidFill>
                  <a:srgbClr val="FFFFFF"/>
                </a:solidFill>
                <a:latin typeface="Century Gothic"/>
                <a:cs typeface="Century Gothic"/>
              </a:rPr>
              <a:t>escape</a:t>
            </a:r>
            <a:endParaRPr sz="1900">
              <a:latin typeface="Century Gothic"/>
              <a:cs typeface="Century Gothic"/>
            </a:endParaRPr>
          </a:p>
        </p:txBody>
      </p:sp>
      <p:sp>
        <p:nvSpPr>
          <p:cNvPr id="8" name="object 8"/>
          <p:cNvSpPr txBox="1"/>
          <p:nvPr/>
        </p:nvSpPr>
        <p:spPr>
          <a:xfrm>
            <a:off x="5062473" y="3761485"/>
            <a:ext cx="2110105" cy="1539240"/>
          </a:xfrm>
          <a:prstGeom prst="rect">
            <a:avLst/>
          </a:prstGeom>
          <a:solidFill>
            <a:srgbClr val="CCD2DE">
              <a:alpha val="90194"/>
            </a:srgbClr>
          </a:solidFill>
        </p:spPr>
        <p:txBody>
          <a:bodyPr vert="horz" wrap="square" lIns="0" tIns="90805" rIns="0" bIns="0" rtlCol="0">
            <a:spAutoFit/>
          </a:bodyPr>
          <a:lstStyle/>
          <a:p>
            <a:pPr marL="280670" marR="320040" indent="-172720">
              <a:lnSpc>
                <a:spcPct val="92000"/>
              </a:lnSpc>
              <a:spcBef>
                <a:spcPts val="715"/>
              </a:spcBef>
              <a:buChar char="•"/>
              <a:tabLst>
                <a:tab pos="281305" algn="l"/>
              </a:tabLst>
            </a:pPr>
            <a:r>
              <a:rPr sz="1900" dirty="0">
                <a:latin typeface="Century Gothic"/>
                <a:cs typeface="Century Gothic"/>
              </a:rPr>
              <a:t>Will</a:t>
            </a:r>
            <a:r>
              <a:rPr sz="1900" spc="-45" dirty="0">
                <a:latin typeface="Century Gothic"/>
                <a:cs typeface="Century Gothic"/>
              </a:rPr>
              <a:t> </a:t>
            </a:r>
            <a:r>
              <a:rPr sz="1900" spc="-10" dirty="0">
                <a:latin typeface="Century Gothic"/>
                <a:cs typeface="Century Gothic"/>
              </a:rPr>
              <a:t>vaccines </a:t>
            </a:r>
            <a:r>
              <a:rPr sz="1900" dirty="0">
                <a:latin typeface="Century Gothic"/>
                <a:cs typeface="Century Gothic"/>
              </a:rPr>
              <a:t>and/or</a:t>
            </a:r>
            <a:r>
              <a:rPr sz="1900" spc="-80" dirty="0">
                <a:latin typeface="Century Gothic"/>
                <a:cs typeface="Century Gothic"/>
              </a:rPr>
              <a:t> </a:t>
            </a:r>
            <a:r>
              <a:rPr sz="1900" spc="-20" dirty="0">
                <a:latin typeface="Century Gothic"/>
                <a:cs typeface="Century Gothic"/>
              </a:rPr>
              <a:t>prior </a:t>
            </a:r>
            <a:r>
              <a:rPr sz="1900" spc="-10" dirty="0">
                <a:latin typeface="Century Gothic"/>
                <a:cs typeface="Century Gothic"/>
              </a:rPr>
              <a:t>infection </a:t>
            </a:r>
            <a:r>
              <a:rPr sz="1900" dirty="0">
                <a:latin typeface="Century Gothic"/>
                <a:cs typeface="Century Gothic"/>
              </a:rPr>
              <a:t>protect</a:t>
            </a:r>
            <a:r>
              <a:rPr sz="1900" spc="-80" dirty="0">
                <a:latin typeface="Century Gothic"/>
                <a:cs typeface="Century Gothic"/>
              </a:rPr>
              <a:t> </a:t>
            </a:r>
            <a:r>
              <a:rPr sz="1900" spc="-25" dirty="0">
                <a:latin typeface="Century Gothic"/>
                <a:cs typeface="Century Gothic"/>
              </a:rPr>
              <a:t>us?</a:t>
            </a:r>
            <a:endParaRPr sz="1900">
              <a:latin typeface="Century Gothic"/>
              <a:cs typeface="Century Gothic"/>
            </a:endParaRPr>
          </a:p>
        </p:txBody>
      </p:sp>
      <p:sp>
        <p:nvSpPr>
          <p:cNvPr id="9" name="object 9"/>
          <p:cNvSpPr txBox="1"/>
          <p:nvPr/>
        </p:nvSpPr>
        <p:spPr>
          <a:xfrm>
            <a:off x="7453630" y="3055366"/>
            <a:ext cx="2110105" cy="706120"/>
          </a:xfrm>
          <a:prstGeom prst="rect">
            <a:avLst/>
          </a:prstGeom>
          <a:solidFill>
            <a:srgbClr val="12609C"/>
          </a:solidFill>
        </p:spPr>
        <p:txBody>
          <a:bodyPr vert="horz" wrap="square" lIns="0" tIns="87630" rIns="0" bIns="0" rtlCol="0">
            <a:spAutoFit/>
          </a:bodyPr>
          <a:lstStyle/>
          <a:p>
            <a:pPr marL="318770" marR="144780" indent="-166370">
              <a:lnSpc>
                <a:spcPts val="2100"/>
              </a:lnSpc>
              <a:spcBef>
                <a:spcPts val="690"/>
              </a:spcBef>
            </a:pPr>
            <a:r>
              <a:rPr sz="1900" dirty="0">
                <a:solidFill>
                  <a:srgbClr val="FFFFFF"/>
                </a:solidFill>
                <a:latin typeface="Century Gothic"/>
                <a:cs typeface="Century Gothic"/>
              </a:rPr>
              <a:t>Effectiveness</a:t>
            </a:r>
            <a:r>
              <a:rPr sz="1900" spc="-120" dirty="0">
                <a:solidFill>
                  <a:srgbClr val="FFFFFF"/>
                </a:solidFill>
                <a:latin typeface="Century Gothic"/>
                <a:cs typeface="Century Gothic"/>
              </a:rPr>
              <a:t> </a:t>
            </a:r>
            <a:r>
              <a:rPr sz="1900" spc="-25" dirty="0">
                <a:solidFill>
                  <a:srgbClr val="FFFFFF"/>
                </a:solidFill>
                <a:latin typeface="Century Gothic"/>
                <a:cs typeface="Century Gothic"/>
              </a:rPr>
              <a:t>of </a:t>
            </a:r>
            <a:r>
              <a:rPr sz="1900" spc="-10" dirty="0">
                <a:solidFill>
                  <a:srgbClr val="FFFFFF"/>
                </a:solidFill>
                <a:latin typeface="Century Gothic"/>
                <a:cs typeface="Century Gothic"/>
              </a:rPr>
              <a:t>therapeutics</a:t>
            </a:r>
            <a:endParaRPr sz="1900">
              <a:latin typeface="Century Gothic"/>
              <a:cs typeface="Century Gothic"/>
            </a:endParaRPr>
          </a:p>
        </p:txBody>
      </p:sp>
      <p:sp>
        <p:nvSpPr>
          <p:cNvPr id="10" name="object 10"/>
          <p:cNvSpPr txBox="1"/>
          <p:nvPr/>
        </p:nvSpPr>
        <p:spPr>
          <a:xfrm>
            <a:off x="7453630" y="3761485"/>
            <a:ext cx="2110105" cy="1465145"/>
          </a:xfrm>
          <a:prstGeom prst="rect">
            <a:avLst/>
          </a:prstGeom>
          <a:solidFill>
            <a:srgbClr val="CCD2DE">
              <a:alpha val="90194"/>
            </a:srgbClr>
          </a:solidFill>
        </p:spPr>
        <p:txBody>
          <a:bodyPr vert="horz" wrap="square" lIns="0" tIns="67945" rIns="0" bIns="0" rtlCol="0">
            <a:spAutoFit/>
          </a:bodyPr>
          <a:lstStyle/>
          <a:p>
            <a:pPr marL="280670" indent="-172720" algn="just">
              <a:lnSpc>
                <a:spcPts val="2190"/>
              </a:lnSpc>
              <a:spcBef>
                <a:spcPts val="535"/>
              </a:spcBef>
              <a:buChar char="•"/>
              <a:tabLst>
                <a:tab pos="280670" algn="l"/>
              </a:tabLst>
            </a:pPr>
            <a:r>
              <a:rPr sz="1900" spc="-20" dirty="0">
                <a:latin typeface="Century Gothic"/>
                <a:cs typeface="Century Gothic"/>
              </a:rPr>
              <a:t>Will</a:t>
            </a:r>
            <a:endParaRPr sz="1900" dirty="0">
              <a:latin typeface="Century Gothic"/>
              <a:cs typeface="Century Gothic"/>
            </a:endParaRPr>
          </a:p>
          <a:p>
            <a:pPr marL="280670" marR="271780" algn="just">
              <a:lnSpc>
                <a:spcPct val="91800"/>
              </a:lnSpc>
              <a:spcBef>
                <a:spcPts val="95"/>
              </a:spcBef>
            </a:pPr>
            <a:r>
              <a:rPr sz="1900" spc="-10" dirty="0">
                <a:latin typeface="Century Gothic"/>
                <a:cs typeface="Century Gothic"/>
              </a:rPr>
              <a:t>antivirals work?</a:t>
            </a:r>
            <a:endParaRPr lang="en-US" sz="1900" spc="-10" dirty="0">
              <a:latin typeface="Century Gothic"/>
              <a:cs typeface="Century Gothic"/>
            </a:endParaRPr>
          </a:p>
          <a:p>
            <a:pPr marL="280670" marR="271780" algn="just">
              <a:lnSpc>
                <a:spcPct val="91800"/>
              </a:lnSpc>
              <a:spcBef>
                <a:spcPts val="95"/>
              </a:spcBef>
            </a:pPr>
            <a:endParaRPr lang="en-US" sz="1900" spc="-10" dirty="0">
              <a:latin typeface="Century Gothic"/>
              <a:cs typeface="Century Gothic"/>
            </a:endParaRPr>
          </a:p>
          <a:p>
            <a:pPr marL="280670" marR="271780" algn="just">
              <a:lnSpc>
                <a:spcPct val="91800"/>
              </a:lnSpc>
              <a:spcBef>
                <a:spcPts val="95"/>
              </a:spcBef>
            </a:pPr>
            <a:endParaRPr sz="1900" dirty="0">
              <a:latin typeface="Century Gothic"/>
              <a:cs typeface="Century Gothic"/>
            </a:endParaRPr>
          </a:p>
        </p:txBody>
      </p:sp>
      <p:sp>
        <p:nvSpPr>
          <p:cNvPr id="11" name="object 11"/>
          <p:cNvSpPr txBox="1"/>
          <p:nvPr/>
        </p:nvSpPr>
        <p:spPr>
          <a:xfrm>
            <a:off x="9843261" y="3055366"/>
            <a:ext cx="2110105" cy="706120"/>
          </a:xfrm>
          <a:prstGeom prst="rect">
            <a:avLst/>
          </a:prstGeom>
          <a:solidFill>
            <a:srgbClr val="12609C"/>
          </a:solidFill>
        </p:spPr>
        <p:txBody>
          <a:bodyPr vert="horz" wrap="square" lIns="0" tIns="193040" rIns="0" bIns="0" rtlCol="0">
            <a:spAutoFit/>
          </a:bodyPr>
          <a:lstStyle/>
          <a:p>
            <a:pPr marL="389890">
              <a:lnSpc>
                <a:spcPct val="100000"/>
              </a:lnSpc>
              <a:spcBef>
                <a:spcPts val="1520"/>
              </a:spcBef>
            </a:pPr>
            <a:r>
              <a:rPr sz="1900" spc="-10" dirty="0">
                <a:solidFill>
                  <a:srgbClr val="FFFFFF"/>
                </a:solidFill>
                <a:latin typeface="Century Gothic"/>
                <a:cs typeface="Century Gothic"/>
              </a:rPr>
              <a:t>Diagnostics</a:t>
            </a:r>
            <a:endParaRPr sz="1900">
              <a:latin typeface="Century Gothic"/>
              <a:cs typeface="Century Gothic"/>
            </a:endParaRPr>
          </a:p>
        </p:txBody>
      </p:sp>
      <p:sp>
        <p:nvSpPr>
          <p:cNvPr id="12" name="object 12"/>
          <p:cNvSpPr txBox="1"/>
          <p:nvPr/>
        </p:nvSpPr>
        <p:spPr>
          <a:xfrm>
            <a:off x="9843261" y="3761485"/>
            <a:ext cx="2110105" cy="1539240"/>
          </a:xfrm>
          <a:prstGeom prst="rect">
            <a:avLst/>
          </a:prstGeom>
          <a:solidFill>
            <a:srgbClr val="CCD2DE">
              <a:alpha val="90194"/>
            </a:srgbClr>
          </a:solidFill>
        </p:spPr>
        <p:txBody>
          <a:bodyPr vert="horz" wrap="square" lIns="0" tIns="90805" rIns="0" bIns="0" rtlCol="0">
            <a:spAutoFit/>
          </a:bodyPr>
          <a:lstStyle/>
          <a:p>
            <a:pPr marL="281305" marR="229235" indent="-172720">
              <a:lnSpc>
                <a:spcPct val="92000"/>
              </a:lnSpc>
              <a:spcBef>
                <a:spcPts val="715"/>
              </a:spcBef>
              <a:buChar char="•"/>
              <a:tabLst>
                <a:tab pos="281940" algn="l"/>
              </a:tabLst>
            </a:pPr>
            <a:r>
              <a:rPr sz="1900" dirty="0">
                <a:latin typeface="Century Gothic"/>
                <a:cs typeface="Century Gothic"/>
              </a:rPr>
              <a:t>Will</a:t>
            </a:r>
            <a:r>
              <a:rPr sz="1900" spc="-45" dirty="0">
                <a:latin typeface="Century Gothic"/>
                <a:cs typeface="Century Gothic"/>
              </a:rPr>
              <a:t> </a:t>
            </a:r>
            <a:r>
              <a:rPr sz="1900" dirty="0">
                <a:latin typeface="Century Gothic"/>
                <a:cs typeface="Century Gothic"/>
              </a:rPr>
              <a:t>PCR</a:t>
            </a:r>
            <a:r>
              <a:rPr sz="1900" spc="-40" dirty="0">
                <a:latin typeface="Century Gothic"/>
                <a:cs typeface="Century Gothic"/>
              </a:rPr>
              <a:t> </a:t>
            </a:r>
            <a:r>
              <a:rPr sz="1900" spc="-25" dirty="0">
                <a:latin typeface="Century Gothic"/>
                <a:cs typeface="Century Gothic"/>
              </a:rPr>
              <a:t>and </a:t>
            </a:r>
            <a:r>
              <a:rPr sz="1900" dirty="0">
                <a:latin typeface="Century Gothic"/>
                <a:cs typeface="Century Gothic"/>
              </a:rPr>
              <a:t>rapid</a:t>
            </a:r>
            <a:r>
              <a:rPr sz="1900" spc="-55" dirty="0">
                <a:latin typeface="Century Gothic"/>
                <a:cs typeface="Century Gothic"/>
              </a:rPr>
              <a:t> </a:t>
            </a:r>
            <a:r>
              <a:rPr sz="1900" spc="-10" dirty="0">
                <a:latin typeface="Century Gothic"/>
                <a:cs typeface="Century Gothic"/>
              </a:rPr>
              <a:t>antigen </a:t>
            </a:r>
            <a:r>
              <a:rPr sz="1900" dirty="0">
                <a:latin typeface="Century Gothic"/>
                <a:cs typeface="Century Gothic"/>
              </a:rPr>
              <a:t>tests</a:t>
            </a:r>
            <a:r>
              <a:rPr sz="1900" spc="-50" dirty="0">
                <a:latin typeface="Century Gothic"/>
                <a:cs typeface="Century Gothic"/>
              </a:rPr>
              <a:t> </a:t>
            </a:r>
            <a:r>
              <a:rPr sz="1900" spc="-10" dirty="0">
                <a:latin typeface="Century Gothic"/>
                <a:cs typeface="Century Gothic"/>
              </a:rPr>
              <a:t>detect </a:t>
            </a:r>
            <a:r>
              <a:rPr sz="1900" dirty="0">
                <a:latin typeface="Century Gothic"/>
                <a:cs typeface="Century Gothic"/>
              </a:rPr>
              <a:t>the</a:t>
            </a:r>
            <a:r>
              <a:rPr sz="1900" spc="-30" dirty="0">
                <a:latin typeface="Century Gothic"/>
                <a:cs typeface="Century Gothic"/>
              </a:rPr>
              <a:t> </a:t>
            </a:r>
            <a:r>
              <a:rPr sz="1900" spc="-10" dirty="0">
                <a:latin typeface="Century Gothic"/>
                <a:cs typeface="Century Gothic"/>
              </a:rPr>
              <a:t>variants</a:t>
            </a:r>
            <a:endParaRPr sz="1900">
              <a:latin typeface="Century Gothic"/>
              <a:cs typeface="Century Gothic"/>
            </a:endParaRPr>
          </a:p>
        </p:txBody>
      </p:sp>
      <p:pic>
        <p:nvPicPr>
          <p:cNvPr id="13" name="object 13"/>
          <p:cNvPicPr/>
          <p:nvPr/>
        </p:nvPicPr>
        <p:blipFill>
          <a:blip r:embed="rId3" cstate="print"/>
          <a:stretch>
            <a:fillRect/>
          </a:stretch>
        </p:blipFill>
        <p:spPr>
          <a:xfrm>
            <a:off x="7746491" y="236729"/>
            <a:ext cx="3418331" cy="2558795"/>
          </a:xfrm>
          <a:prstGeom prst="rect">
            <a:avLst/>
          </a:prstGeom>
        </p:spPr>
      </p:pic>
      <p:sp>
        <p:nvSpPr>
          <p:cNvPr id="14" name="object 14"/>
          <p:cNvSpPr/>
          <p:nvPr/>
        </p:nvSpPr>
        <p:spPr>
          <a:xfrm flipV="1">
            <a:off x="524256" y="1631370"/>
            <a:ext cx="7095744" cy="45719"/>
          </a:xfrm>
          <a:custGeom>
            <a:avLst/>
            <a:gdLst/>
            <a:ahLst/>
            <a:cxnLst/>
            <a:rect l="l" t="t" r="r" b="b"/>
            <a:pathLst>
              <a:path w="6321425">
                <a:moveTo>
                  <a:pt x="0" y="0"/>
                </a:moveTo>
                <a:lnTo>
                  <a:pt x="6321171" y="0"/>
                </a:lnTo>
              </a:path>
            </a:pathLst>
          </a:custGeom>
          <a:ln w="63500">
            <a:solidFill>
              <a:srgbClr val="2C9989"/>
            </a:solidFill>
          </a:ln>
        </p:spPr>
        <p:txBody>
          <a:bodyPr wrap="square" lIns="0" tIns="0" rIns="0" bIns="0" rtlCol="0"/>
          <a:lstStyle/>
          <a:p>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FFC2-58F2-E401-7087-0AAEBD1009FB}"/>
              </a:ext>
            </a:extLst>
          </p:cNvPr>
          <p:cNvSpPr>
            <a:spLocks noGrp="1"/>
          </p:cNvSpPr>
          <p:nvPr>
            <p:ph type="ctrTitle"/>
          </p:nvPr>
        </p:nvSpPr>
        <p:spPr/>
        <p:txBody>
          <a:bodyPr/>
          <a:lstStyle/>
          <a:p>
            <a:r>
              <a:rPr lang="en-US" dirty="0"/>
              <a:t>Vaccines are one of the most important Infection Prevention Tools</a:t>
            </a:r>
          </a:p>
        </p:txBody>
      </p:sp>
      <p:sp>
        <p:nvSpPr>
          <p:cNvPr id="3" name="Subtitle 2">
            <a:extLst>
              <a:ext uri="{FF2B5EF4-FFF2-40B4-BE49-F238E27FC236}">
                <a16:creationId xmlns:a16="http://schemas.microsoft.com/office/drawing/2014/main" id="{498662A8-A0F0-1D9C-2C0C-51AF1F970F45}"/>
              </a:ext>
            </a:extLst>
          </p:cNvPr>
          <p:cNvSpPr>
            <a:spLocks noGrp="1"/>
          </p:cNvSpPr>
          <p:nvPr>
            <p:ph type="subTitle" idx="1"/>
          </p:nvPr>
        </p:nvSpPr>
        <p:spPr/>
        <p:txBody>
          <a:bodyPr/>
          <a:lstStyle/>
          <a:p>
            <a:r>
              <a:rPr lang="en-US" dirty="0"/>
              <a:t>COVID, RSV, INFLUENZA</a:t>
            </a:r>
          </a:p>
        </p:txBody>
      </p:sp>
    </p:spTree>
    <p:extLst>
      <p:ext uri="{BB962C8B-B14F-4D97-AF65-F5344CB8AC3E}">
        <p14:creationId xmlns:p14="http://schemas.microsoft.com/office/powerpoint/2010/main" val="559262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
          <p:cNvSpPr txBox="1">
            <a:spLocks noGrp="1"/>
          </p:cNvSpPr>
          <p:nvPr>
            <p:ph type="title"/>
          </p:nvPr>
        </p:nvSpPr>
        <p:spPr>
          <a:xfrm>
            <a:off x="591555" y="584231"/>
            <a:ext cx="11325991" cy="70245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Font typeface="Century Gothic"/>
              <a:buNone/>
            </a:pPr>
            <a:r>
              <a:rPr lang="en-US"/>
              <a:t>Disclosures:</a:t>
            </a:r>
            <a:endParaRPr/>
          </a:p>
        </p:txBody>
      </p:sp>
      <p:sp>
        <p:nvSpPr>
          <p:cNvPr id="166" name="Google Shape;166;p3"/>
          <p:cNvSpPr txBox="1">
            <a:spLocks noGrp="1"/>
          </p:cNvSpPr>
          <p:nvPr>
            <p:ph type="body" idx="1"/>
          </p:nvPr>
        </p:nvSpPr>
        <p:spPr>
          <a:xfrm>
            <a:off x="591555" y="2017253"/>
            <a:ext cx="10910355" cy="3248056"/>
          </a:xfrm>
          <a:prstGeom prst="rect">
            <a:avLst/>
          </a:prstGeom>
          <a:noFill/>
          <a:ln>
            <a:noFill/>
          </a:ln>
        </p:spPr>
        <p:txBody>
          <a:bodyPr spcFirstLastPara="1" wrap="square" lIns="91425" tIns="45700" rIns="91425" bIns="45700" anchor="t" anchorCtr="0">
            <a:noAutofit/>
          </a:bodyPr>
          <a:lstStyle/>
          <a:p>
            <a:pPr marL="341313" lvl="0" indent="-341313" algn="l" rtl="0">
              <a:lnSpc>
                <a:spcPct val="95000"/>
              </a:lnSpc>
              <a:spcBef>
                <a:spcPts val="0"/>
              </a:spcBef>
              <a:spcAft>
                <a:spcPts val="0"/>
              </a:spcAft>
              <a:buClr>
                <a:schemeClr val="lt1"/>
              </a:buClr>
              <a:buSzPts val="3600"/>
              <a:buChar char="•"/>
            </a:pPr>
            <a:r>
              <a:rPr lang="en-US" dirty="0"/>
              <a:t>We have no relevant financial relationships with the manufacturer(s) of any commercial product(s) and/or provider of commercial services discussed in this CME activity</a:t>
            </a:r>
            <a:endParaRPr dirty="0"/>
          </a:p>
          <a:p>
            <a:pPr marL="341313" lvl="0" indent="-112713" algn="l" rtl="0">
              <a:lnSpc>
                <a:spcPct val="95000"/>
              </a:lnSpc>
              <a:spcBef>
                <a:spcPts val="1200"/>
              </a:spcBef>
              <a:spcAft>
                <a:spcPts val="0"/>
              </a:spcAft>
              <a:buClr>
                <a:schemeClr val="lt1"/>
              </a:buClr>
              <a:buSzPts val="3600"/>
              <a:buNone/>
            </a:pPr>
            <a:endParaRPr dirty="0"/>
          </a:p>
          <a:p>
            <a:pPr marL="341313" lvl="0" indent="-341313" algn="l" rtl="0">
              <a:lnSpc>
                <a:spcPct val="95000"/>
              </a:lnSpc>
              <a:spcBef>
                <a:spcPts val="1200"/>
              </a:spcBef>
              <a:spcAft>
                <a:spcPts val="0"/>
              </a:spcAft>
              <a:buClr>
                <a:schemeClr val="lt1"/>
              </a:buClr>
              <a:buSzPts val="3600"/>
              <a:buChar char="•"/>
            </a:pPr>
            <a:r>
              <a:rPr lang="en-US" dirty="0"/>
              <a:t>We do not intend to discuss an unapproved/investigative use of a commercial product/device in our presentation</a:t>
            </a:r>
            <a:endParaRPr dirty="0"/>
          </a:p>
        </p:txBody>
      </p:sp>
      <p:sp>
        <p:nvSpPr>
          <p:cNvPr id="167" name="Google Shape;167;p3"/>
          <p:cNvSpPr txBox="1">
            <a:spLocks noGrp="1"/>
          </p:cNvSpPr>
          <p:nvPr>
            <p:ph type="ftr" idx="11"/>
          </p:nvPr>
        </p:nvSpPr>
        <p:spPr>
          <a:xfrm>
            <a:off x="5016381" y="6356350"/>
            <a:ext cx="575829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endParaRPr/>
          </a:p>
        </p:txBody>
      </p:sp>
      <p:sp>
        <p:nvSpPr>
          <p:cNvPr id="168" name="Google Shape;168;p3"/>
          <p:cNvSpPr txBox="1">
            <a:spLocks noGrp="1"/>
          </p:cNvSpPr>
          <p:nvPr>
            <p:ph type="sldNum" idx="12"/>
          </p:nvPr>
        </p:nvSpPr>
        <p:spPr>
          <a:xfrm>
            <a:off x="10942319" y="6356350"/>
            <a:ext cx="88378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F3AEC-7C65-7CAC-391D-85E3EA0C5604}"/>
              </a:ext>
            </a:extLst>
          </p:cNvPr>
          <p:cNvSpPr>
            <a:spLocks noGrp="1"/>
          </p:cNvSpPr>
          <p:nvPr>
            <p:ph type="title"/>
          </p:nvPr>
        </p:nvSpPr>
        <p:spPr/>
        <p:txBody>
          <a:bodyPr/>
          <a:lstStyle/>
          <a:p>
            <a:r>
              <a:rPr lang="en-US" sz="4000" dirty="0"/>
              <a:t>COVID Vaccine</a:t>
            </a:r>
          </a:p>
        </p:txBody>
      </p:sp>
      <p:sp>
        <p:nvSpPr>
          <p:cNvPr id="3" name="Text Placeholder 2">
            <a:extLst>
              <a:ext uri="{FF2B5EF4-FFF2-40B4-BE49-F238E27FC236}">
                <a16:creationId xmlns:a16="http://schemas.microsoft.com/office/drawing/2014/main" id="{FE4BD669-5A70-0534-CAAC-F1B936C7D2B9}"/>
              </a:ext>
            </a:extLst>
          </p:cNvPr>
          <p:cNvSpPr>
            <a:spLocks noGrp="1"/>
          </p:cNvSpPr>
          <p:nvPr>
            <p:ph type="body" idx="1"/>
          </p:nvPr>
        </p:nvSpPr>
        <p:spPr/>
        <p:txBody>
          <a:bodyPr/>
          <a:lstStyle/>
          <a:p>
            <a:r>
              <a:rPr lang="en-US" dirty="0"/>
              <a:t>Based on the XBB1.5 Omicron strain</a:t>
            </a:r>
          </a:p>
          <a:p>
            <a:r>
              <a:rPr lang="en-US" dirty="0"/>
              <a:t>Does protect against circulating strains: BA.2.86, EG.5.1, FL.1.5.1 </a:t>
            </a:r>
          </a:p>
          <a:p>
            <a:pPr marL="76200" indent="0">
              <a:buNone/>
            </a:pPr>
            <a:endParaRPr lang="en-US" dirty="0"/>
          </a:p>
          <a:p>
            <a:r>
              <a:rPr lang="en-US" dirty="0"/>
              <a:t>½ of COVID deaths were healthy children</a:t>
            </a:r>
          </a:p>
          <a:p>
            <a:r>
              <a:rPr lang="en-US" dirty="0"/>
              <a:t>COVID is the leading infectious diseases killer of kids</a:t>
            </a:r>
          </a:p>
          <a:p>
            <a:pPr marL="76200" indent="0">
              <a:buNone/>
            </a:pPr>
            <a:endParaRPr lang="en-US" dirty="0"/>
          </a:p>
          <a:p>
            <a:r>
              <a:rPr lang="en-US" dirty="0"/>
              <a:t>Highly recommend vaccination for healthy kids as well</a:t>
            </a:r>
          </a:p>
        </p:txBody>
      </p:sp>
      <p:sp>
        <p:nvSpPr>
          <p:cNvPr id="4" name="Slide Number Placeholder 3">
            <a:extLst>
              <a:ext uri="{FF2B5EF4-FFF2-40B4-BE49-F238E27FC236}">
                <a16:creationId xmlns:a16="http://schemas.microsoft.com/office/drawing/2014/main" id="{F48A9BA7-BF9A-63FD-207F-558EEB06B83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a:p>
        </p:txBody>
      </p:sp>
    </p:spTree>
    <p:extLst>
      <p:ext uri="{BB962C8B-B14F-4D97-AF65-F5344CB8AC3E}">
        <p14:creationId xmlns:p14="http://schemas.microsoft.com/office/powerpoint/2010/main" val="3181475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5AAEE9-CB7D-8A52-7FC4-EEC1AB8BF53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a:p>
        </p:txBody>
      </p:sp>
      <p:pic>
        <p:nvPicPr>
          <p:cNvPr id="6" name="Picture 5">
            <a:extLst>
              <a:ext uri="{FF2B5EF4-FFF2-40B4-BE49-F238E27FC236}">
                <a16:creationId xmlns:a16="http://schemas.microsoft.com/office/drawing/2014/main" id="{B2B624D1-58EE-61C4-D8EE-F8DE6386B543}"/>
              </a:ext>
            </a:extLst>
          </p:cNvPr>
          <p:cNvPicPr>
            <a:picLocks noChangeAspect="1"/>
          </p:cNvPicPr>
          <p:nvPr/>
        </p:nvPicPr>
        <p:blipFill>
          <a:blip r:embed="rId2"/>
          <a:stretch>
            <a:fillRect/>
          </a:stretch>
        </p:blipFill>
        <p:spPr>
          <a:xfrm>
            <a:off x="-15328" y="136525"/>
            <a:ext cx="12207328" cy="5601155"/>
          </a:xfrm>
          <a:prstGeom prst="rect">
            <a:avLst/>
          </a:prstGeom>
        </p:spPr>
      </p:pic>
      <p:sp>
        <p:nvSpPr>
          <p:cNvPr id="7" name="Rectangle: Rounded Corners 6">
            <a:extLst>
              <a:ext uri="{FF2B5EF4-FFF2-40B4-BE49-F238E27FC236}">
                <a16:creationId xmlns:a16="http://schemas.microsoft.com/office/drawing/2014/main" id="{F44DE24D-6CDA-9156-8E3A-8B1D79B3F5D9}"/>
              </a:ext>
            </a:extLst>
          </p:cNvPr>
          <p:cNvSpPr/>
          <p:nvPr/>
        </p:nvSpPr>
        <p:spPr>
          <a:xfrm>
            <a:off x="10570330" y="3060192"/>
            <a:ext cx="1255776" cy="147523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AE5B9B9-0EF5-E1A9-954A-2C3B18A77093}"/>
              </a:ext>
            </a:extLst>
          </p:cNvPr>
          <p:cNvSpPr txBox="1"/>
          <p:nvPr/>
        </p:nvSpPr>
        <p:spPr>
          <a:xfrm>
            <a:off x="10570330" y="4657344"/>
            <a:ext cx="1390022" cy="461665"/>
          </a:xfrm>
          <a:prstGeom prst="rect">
            <a:avLst/>
          </a:prstGeom>
          <a:noFill/>
        </p:spPr>
        <p:txBody>
          <a:bodyPr wrap="square" rtlCol="0">
            <a:spAutoFit/>
          </a:bodyPr>
          <a:lstStyle/>
          <a:p>
            <a:r>
              <a:rPr lang="en-US" sz="2400" b="1" dirty="0">
                <a:solidFill>
                  <a:schemeClr val="accent4"/>
                </a:solidFill>
              </a:rPr>
              <a:t>&gt;12 </a:t>
            </a:r>
            <a:r>
              <a:rPr lang="en-US" sz="2400" b="1" dirty="0" err="1">
                <a:solidFill>
                  <a:schemeClr val="accent4"/>
                </a:solidFill>
              </a:rPr>
              <a:t>yo</a:t>
            </a:r>
            <a:endParaRPr lang="en-US" sz="2400" b="1" dirty="0">
              <a:solidFill>
                <a:schemeClr val="accent4"/>
              </a:solidFill>
            </a:endParaRPr>
          </a:p>
        </p:txBody>
      </p:sp>
      <p:sp>
        <p:nvSpPr>
          <p:cNvPr id="9" name="TextBox 8">
            <a:extLst>
              <a:ext uri="{FF2B5EF4-FFF2-40B4-BE49-F238E27FC236}">
                <a16:creationId xmlns:a16="http://schemas.microsoft.com/office/drawing/2014/main" id="{EE218D81-EA5E-5A50-7074-50C0EAB97194}"/>
              </a:ext>
            </a:extLst>
          </p:cNvPr>
          <p:cNvSpPr txBox="1"/>
          <p:nvPr/>
        </p:nvSpPr>
        <p:spPr>
          <a:xfrm>
            <a:off x="10570330" y="3480808"/>
            <a:ext cx="1255776" cy="646331"/>
          </a:xfrm>
          <a:prstGeom prst="rect">
            <a:avLst/>
          </a:prstGeom>
          <a:noFill/>
        </p:spPr>
        <p:txBody>
          <a:bodyPr wrap="square" rtlCol="0">
            <a:spAutoFit/>
          </a:bodyPr>
          <a:lstStyle/>
          <a:p>
            <a:pPr algn="ctr"/>
            <a:r>
              <a:rPr lang="en-US" sz="1800" dirty="0"/>
              <a:t>1 dose</a:t>
            </a:r>
          </a:p>
          <a:p>
            <a:pPr algn="ctr"/>
            <a:r>
              <a:rPr lang="en-US" sz="1800" b="1" dirty="0"/>
              <a:t>Novavax</a:t>
            </a:r>
          </a:p>
        </p:txBody>
      </p:sp>
      <p:sp>
        <p:nvSpPr>
          <p:cNvPr id="10" name="Rectangle: Rounded Corners 9">
            <a:extLst>
              <a:ext uri="{FF2B5EF4-FFF2-40B4-BE49-F238E27FC236}">
                <a16:creationId xmlns:a16="http://schemas.microsoft.com/office/drawing/2014/main" id="{FC8959FC-D674-17C2-597A-4DA7A14F11BB}"/>
              </a:ext>
            </a:extLst>
          </p:cNvPr>
          <p:cNvSpPr/>
          <p:nvPr/>
        </p:nvSpPr>
        <p:spPr>
          <a:xfrm>
            <a:off x="10756324" y="406583"/>
            <a:ext cx="1255776" cy="147523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037889C-2353-138D-3815-1CAD771DA484}"/>
              </a:ext>
            </a:extLst>
          </p:cNvPr>
          <p:cNvSpPr txBox="1"/>
          <p:nvPr/>
        </p:nvSpPr>
        <p:spPr>
          <a:xfrm>
            <a:off x="10701192" y="2064388"/>
            <a:ext cx="1390022" cy="461665"/>
          </a:xfrm>
          <a:prstGeom prst="rect">
            <a:avLst/>
          </a:prstGeom>
          <a:noFill/>
        </p:spPr>
        <p:txBody>
          <a:bodyPr wrap="square" rtlCol="0">
            <a:spAutoFit/>
          </a:bodyPr>
          <a:lstStyle/>
          <a:p>
            <a:r>
              <a:rPr lang="en-US" sz="2400" b="1" dirty="0">
                <a:solidFill>
                  <a:schemeClr val="accent4"/>
                </a:solidFill>
              </a:rPr>
              <a:t>&gt;12 </a:t>
            </a:r>
            <a:r>
              <a:rPr lang="en-US" sz="2400" b="1" dirty="0" err="1">
                <a:solidFill>
                  <a:schemeClr val="accent4"/>
                </a:solidFill>
              </a:rPr>
              <a:t>yo</a:t>
            </a:r>
            <a:endParaRPr lang="en-US" sz="2400" b="1" dirty="0">
              <a:solidFill>
                <a:schemeClr val="accent4"/>
              </a:solidFill>
            </a:endParaRPr>
          </a:p>
        </p:txBody>
      </p:sp>
      <p:sp>
        <p:nvSpPr>
          <p:cNvPr id="12" name="TextBox 11">
            <a:extLst>
              <a:ext uri="{FF2B5EF4-FFF2-40B4-BE49-F238E27FC236}">
                <a16:creationId xmlns:a16="http://schemas.microsoft.com/office/drawing/2014/main" id="{D8CDC589-8F9F-FB88-5079-15E1854F756F}"/>
              </a:ext>
            </a:extLst>
          </p:cNvPr>
          <p:cNvSpPr txBox="1"/>
          <p:nvPr/>
        </p:nvSpPr>
        <p:spPr>
          <a:xfrm>
            <a:off x="10756324" y="883918"/>
            <a:ext cx="1255776" cy="646331"/>
          </a:xfrm>
          <a:prstGeom prst="rect">
            <a:avLst/>
          </a:prstGeom>
          <a:noFill/>
        </p:spPr>
        <p:txBody>
          <a:bodyPr wrap="square" rtlCol="0">
            <a:spAutoFit/>
          </a:bodyPr>
          <a:lstStyle/>
          <a:p>
            <a:pPr algn="ctr"/>
            <a:r>
              <a:rPr lang="en-US" sz="1800" dirty="0"/>
              <a:t>2 doses</a:t>
            </a:r>
          </a:p>
          <a:p>
            <a:pPr algn="ctr"/>
            <a:r>
              <a:rPr lang="en-US" sz="1800" b="1" dirty="0"/>
              <a:t>Novavax</a:t>
            </a:r>
          </a:p>
        </p:txBody>
      </p:sp>
    </p:spTree>
    <p:extLst>
      <p:ext uri="{BB962C8B-B14F-4D97-AF65-F5344CB8AC3E}">
        <p14:creationId xmlns:p14="http://schemas.microsoft.com/office/powerpoint/2010/main" val="2562084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25870-75EE-D98E-56B7-76FDFB821418}"/>
              </a:ext>
            </a:extLst>
          </p:cNvPr>
          <p:cNvSpPr>
            <a:spLocks noGrp="1"/>
          </p:cNvSpPr>
          <p:nvPr>
            <p:ph type="title"/>
          </p:nvPr>
        </p:nvSpPr>
        <p:spPr/>
        <p:txBody>
          <a:bodyPr/>
          <a:lstStyle/>
          <a:p>
            <a:r>
              <a:rPr lang="en-US" sz="4000" dirty="0"/>
              <a:t>RSV Monoclonal - </a:t>
            </a:r>
            <a:r>
              <a:rPr lang="en-US" sz="4000" dirty="0" err="1"/>
              <a:t>Nersivimab</a:t>
            </a:r>
            <a:endParaRPr lang="en-US" sz="4000" dirty="0"/>
          </a:p>
        </p:txBody>
      </p:sp>
      <p:sp>
        <p:nvSpPr>
          <p:cNvPr id="3" name="Text Placeholder 2">
            <a:extLst>
              <a:ext uri="{FF2B5EF4-FFF2-40B4-BE49-F238E27FC236}">
                <a16:creationId xmlns:a16="http://schemas.microsoft.com/office/drawing/2014/main" id="{14156A2E-6B44-8C45-943F-87B3CDE8359F}"/>
              </a:ext>
            </a:extLst>
          </p:cNvPr>
          <p:cNvSpPr>
            <a:spLocks noGrp="1"/>
          </p:cNvSpPr>
          <p:nvPr>
            <p:ph type="body" idx="1"/>
          </p:nvPr>
        </p:nvSpPr>
        <p:spPr/>
        <p:txBody>
          <a:bodyPr/>
          <a:lstStyle/>
          <a:p>
            <a:r>
              <a:rPr lang="en-US" sz="2800" dirty="0"/>
              <a:t>Approved July 2023</a:t>
            </a:r>
          </a:p>
          <a:p>
            <a:r>
              <a:rPr lang="en-US" sz="2800" dirty="0"/>
              <a:t>Three clinical trials: close to 3,000 infants</a:t>
            </a:r>
          </a:p>
          <a:p>
            <a:r>
              <a:rPr lang="en-US" sz="2800" dirty="0"/>
              <a:t>70-80% effective in reducing medically attended RSV infections</a:t>
            </a:r>
          </a:p>
          <a:p>
            <a:r>
              <a:rPr lang="en-US" sz="2800" dirty="0"/>
              <a:t>Single shot, effective for 6 months</a:t>
            </a:r>
          </a:p>
          <a:p>
            <a:r>
              <a:rPr lang="en-US" sz="2800" dirty="0"/>
              <a:t>Co-administration with other vaccines is safe</a:t>
            </a:r>
          </a:p>
          <a:p>
            <a:pPr lvl="1"/>
            <a:r>
              <a:rPr lang="en-US" dirty="0"/>
              <a:t> </a:t>
            </a:r>
            <a:r>
              <a:rPr lang="en-US" sz="2800" dirty="0"/>
              <a:t>does not interfere with immune responses</a:t>
            </a:r>
            <a:endParaRPr lang="en-US" dirty="0"/>
          </a:p>
        </p:txBody>
      </p:sp>
      <p:sp>
        <p:nvSpPr>
          <p:cNvPr id="4" name="Slide Number Placeholder 3">
            <a:extLst>
              <a:ext uri="{FF2B5EF4-FFF2-40B4-BE49-F238E27FC236}">
                <a16:creationId xmlns:a16="http://schemas.microsoft.com/office/drawing/2014/main" id="{1FC345A7-3A70-C8F6-5A67-A16428EBB9D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22</a:t>
            </a:fld>
            <a:endParaRPr lang="en-US"/>
          </a:p>
        </p:txBody>
      </p:sp>
      <p:sp>
        <p:nvSpPr>
          <p:cNvPr id="5" name="TextBox 4">
            <a:extLst>
              <a:ext uri="{FF2B5EF4-FFF2-40B4-BE49-F238E27FC236}">
                <a16:creationId xmlns:a16="http://schemas.microsoft.com/office/drawing/2014/main" id="{8BBAC5AD-1DFA-3A2E-3AD6-4809D8A1331C}"/>
              </a:ext>
            </a:extLst>
          </p:cNvPr>
          <p:cNvSpPr txBox="1"/>
          <p:nvPr/>
        </p:nvSpPr>
        <p:spPr>
          <a:xfrm>
            <a:off x="5178484" y="6152717"/>
            <a:ext cx="6096000" cy="461665"/>
          </a:xfrm>
          <a:prstGeom prst="rect">
            <a:avLst/>
          </a:prstGeom>
          <a:noFill/>
        </p:spPr>
        <p:txBody>
          <a:bodyPr wrap="square">
            <a:spAutoFit/>
          </a:bodyPr>
          <a:lstStyle/>
          <a:p>
            <a:pPr marL="670560" indent="-457200">
              <a:spcBef>
                <a:spcPts val="0"/>
              </a:spcBef>
            </a:pPr>
            <a:r>
              <a:rPr lang="en-US" sz="2400" u="sng" dirty="0" err="1">
                <a:solidFill>
                  <a:schemeClr val="bg1"/>
                </a:solidFill>
                <a:hlinkClick r:id="rId3">
                  <a:extLst>
                    <a:ext uri="{A12FA001-AC4F-418D-AE19-62706E023703}">
                      <ahyp:hlinkClr xmlns:ahyp="http://schemas.microsoft.com/office/drawing/2018/hyperlinkcolor" val="tx"/>
                    </a:ext>
                  </a:extLst>
                </a:hlinkClick>
              </a:rPr>
              <a:t>Nirsevimab</a:t>
            </a:r>
            <a:r>
              <a:rPr lang="en-US" sz="2400" u="sng" dirty="0">
                <a:solidFill>
                  <a:schemeClr val="bg1"/>
                </a:solidFill>
                <a:hlinkClick r:id="rId3">
                  <a:extLst>
                    <a:ext uri="{A12FA001-AC4F-418D-AE19-62706E023703}">
                      <ahyp:hlinkClr xmlns:ahyp="http://schemas.microsoft.com/office/drawing/2018/hyperlinkcolor" val="tx"/>
                    </a:ext>
                  </a:extLst>
                </a:hlinkClick>
              </a:rPr>
              <a:t> Administration (aap.org)</a:t>
            </a:r>
            <a:endParaRPr lang="en-US" sz="2400" dirty="0">
              <a:solidFill>
                <a:schemeClr val="bg1"/>
              </a:solidFill>
            </a:endParaRPr>
          </a:p>
        </p:txBody>
      </p:sp>
    </p:spTree>
    <p:extLst>
      <p:ext uri="{BB962C8B-B14F-4D97-AF65-F5344CB8AC3E}">
        <p14:creationId xmlns:p14="http://schemas.microsoft.com/office/powerpoint/2010/main" val="2328437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25870-75EE-D98E-56B7-76FDFB821418}"/>
              </a:ext>
            </a:extLst>
          </p:cNvPr>
          <p:cNvSpPr>
            <a:spLocks noGrp="1"/>
          </p:cNvSpPr>
          <p:nvPr>
            <p:ph type="title"/>
          </p:nvPr>
        </p:nvSpPr>
        <p:spPr>
          <a:xfrm>
            <a:off x="426719" y="243618"/>
            <a:ext cx="10515600" cy="702457"/>
          </a:xfrm>
        </p:spPr>
        <p:txBody>
          <a:bodyPr/>
          <a:lstStyle/>
          <a:p>
            <a:r>
              <a:rPr lang="en-US" sz="4000" dirty="0"/>
              <a:t>RSV Monoclonal - </a:t>
            </a:r>
            <a:r>
              <a:rPr lang="en-US" sz="4000" dirty="0" err="1"/>
              <a:t>Nersivimab</a:t>
            </a:r>
            <a:endParaRPr lang="en-US" sz="4000" dirty="0"/>
          </a:p>
        </p:txBody>
      </p:sp>
      <p:sp>
        <p:nvSpPr>
          <p:cNvPr id="4" name="Slide Number Placeholder 3">
            <a:extLst>
              <a:ext uri="{FF2B5EF4-FFF2-40B4-BE49-F238E27FC236}">
                <a16:creationId xmlns:a16="http://schemas.microsoft.com/office/drawing/2014/main" id="{1FC345A7-3A70-C8F6-5A67-A16428EBB9D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23</a:t>
            </a:fld>
            <a:endParaRPr lang="en-US"/>
          </a:p>
        </p:txBody>
      </p:sp>
      <p:pic>
        <p:nvPicPr>
          <p:cNvPr id="7" name="Picture 6">
            <a:extLst>
              <a:ext uri="{FF2B5EF4-FFF2-40B4-BE49-F238E27FC236}">
                <a16:creationId xmlns:a16="http://schemas.microsoft.com/office/drawing/2014/main" id="{1A719B70-5A61-0E71-8590-6A50ACB4A289}"/>
              </a:ext>
            </a:extLst>
          </p:cNvPr>
          <p:cNvPicPr>
            <a:picLocks noChangeAspect="1"/>
          </p:cNvPicPr>
          <p:nvPr/>
        </p:nvPicPr>
        <p:blipFill>
          <a:blip r:embed="rId3"/>
          <a:stretch>
            <a:fillRect/>
          </a:stretch>
        </p:blipFill>
        <p:spPr>
          <a:xfrm>
            <a:off x="426719" y="822863"/>
            <a:ext cx="11326806" cy="3724795"/>
          </a:xfrm>
          <a:prstGeom prst="rect">
            <a:avLst/>
          </a:prstGeom>
        </p:spPr>
      </p:pic>
      <p:pic>
        <p:nvPicPr>
          <p:cNvPr id="8" name="Picture 7">
            <a:extLst>
              <a:ext uri="{FF2B5EF4-FFF2-40B4-BE49-F238E27FC236}">
                <a16:creationId xmlns:a16="http://schemas.microsoft.com/office/drawing/2014/main" id="{1EC1A3BC-CF0B-8917-2DB4-158E12BC43A8}"/>
              </a:ext>
            </a:extLst>
          </p:cNvPr>
          <p:cNvPicPr>
            <a:picLocks noChangeAspect="1"/>
          </p:cNvPicPr>
          <p:nvPr/>
        </p:nvPicPr>
        <p:blipFill>
          <a:blip r:embed="rId4"/>
          <a:stretch>
            <a:fillRect/>
          </a:stretch>
        </p:blipFill>
        <p:spPr>
          <a:xfrm>
            <a:off x="986631" y="4424445"/>
            <a:ext cx="9010809" cy="1495763"/>
          </a:xfrm>
          <a:prstGeom prst="rect">
            <a:avLst/>
          </a:prstGeom>
        </p:spPr>
      </p:pic>
      <p:sp>
        <p:nvSpPr>
          <p:cNvPr id="5" name="TextBox 4">
            <a:extLst>
              <a:ext uri="{FF2B5EF4-FFF2-40B4-BE49-F238E27FC236}">
                <a16:creationId xmlns:a16="http://schemas.microsoft.com/office/drawing/2014/main" id="{8BBAC5AD-1DFA-3A2E-3AD6-4809D8A1331C}"/>
              </a:ext>
            </a:extLst>
          </p:cNvPr>
          <p:cNvSpPr txBox="1"/>
          <p:nvPr/>
        </p:nvSpPr>
        <p:spPr>
          <a:xfrm>
            <a:off x="5178484" y="6152717"/>
            <a:ext cx="6096000" cy="461665"/>
          </a:xfrm>
          <a:prstGeom prst="rect">
            <a:avLst/>
          </a:prstGeom>
          <a:noFill/>
        </p:spPr>
        <p:txBody>
          <a:bodyPr wrap="square">
            <a:spAutoFit/>
          </a:bodyPr>
          <a:lstStyle/>
          <a:p>
            <a:pPr marL="670560" indent="-457200">
              <a:spcBef>
                <a:spcPts val="0"/>
              </a:spcBef>
            </a:pPr>
            <a:r>
              <a:rPr lang="en-US" sz="2400" u="sng" dirty="0" err="1">
                <a:solidFill>
                  <a:schemeClr val="bg1"/>
                </a:solidFill>
                <a:hlinkClick r:id="rId5">
                  <a:extLst>
                    <a:ext uri="{A12FA001-AC4F-418D-AE19-62706E023703}">
                      <ahyp:hlinkClr xmlns:ahyp="http://schemas.microsoft.com/office/drawing/2018/hyperlinkcolor" val="tx"/>
                    </a:ext>
                  </a:extLst>
                </a:hlinkClick>
              </a:rPr>
              <a:t>Nirsevimab</a:t>
            </a:r>
            <a:r>
              <a:rPr lang="en-US" sz="2400" u="sng" dirty="0">
                <a:solidFill>
                  <a:schemeClr val="bg1"/>
                </a:solidFill>
                <a:hlinkClick r:id="rId5">
                  <a:extLst>
                    <a:ext uri="{A12FA001-AC4F-418D-AE19-62706E023703}">
                      <ahyp:hlinkClr xmlns:ahyp="http://schemas.microsoft.com/office/drawing/2018/hyperlinkcolor" val="tx"/>
                    </a:ext>
                  </a:extLst>
                </a:hlinkClick>
              </a:rPr>
              <a:t> Administration (aap.org)</a:t>
            </a:r>
            <a:endParaRPr lang="en-US" sz="2400" dirty="0">
              <a:solidFill>
                <a:schemeClr val="bg1"/>
              </a:solidFill>
            </a:endParaRPr>
          </a:p>
        </p:txBody>
      </p:sp>
      <p:sp>
        <p:nvSpPr>
          <p:cNvPr id="6" name="TextBox 5">
            <a:extLst>
              <a:ext uri="{FF2B5EF4-FFF2-40B4-BE49-F238E27FC236}">
                <a16:creationId xmlns:a16="http://schemas.microsoft.com/office/drawing/2014/main" id="{E56DCCC9-7974-6CA2-1ACD-67FE6C981873}"/>
              </a:ext>
            </a:extLst>
          </p:cNvPr>
          <p:cNvSpPr txBox="1"/>
          <p:nvPr/>
        </p:nvSpPr>
        <p:spPr>
          <a:xfrm>
            <a:off x="6217921" y="965836"/>
            <a:ext cx="5742298" cy="1477328"/>
          </a:xfrm>
          <a:prstGeom prst="rect">
            <a:avLst/>
          </a:prstGeom>
          <a:noFill/>
        </p:spPr>
        <p:txBody>
          <a:bodyPr wrap="square" rtlCol="0">
            <a:spAutoFit/>
          </a:bodyPr>
          <a:lstStyle/>
          <a:p>
            <a:pPr marL="285750" indent="-285750">
              <a:buFont typeface="Arial" panose="020B0604020202020204" pitchFamily="34" charset="0"/>
              <a:buChar char="•"/>
            </a:pPr>
            <a:r>
              <a:rPr lang="en-US" sz="2000" b="1" dirty="0"/>
              <a:t>Infants &lt;8mos entering 1</a:t>
            </a:r>
            <a:r>
              <a:rPr lang="en-US" sz="2000" b="1" baseline="30000" dirty="0"/>
              <a:t>st</a:t>
            </a:r>
            <a:r>
              <a:rPr lang="en-US" sz="2000" b="1" dirty="0"/>
              <a:t> RSV season</a:t>
            </a:r>
          </a:p>
          <a:p>
            <a:pPr marL="171450" indent="-171450">
              <a:buFont typeface="Arial" panose="020B0604020202020204" pitchFamily="34" charset="0"/>
              <a:buChar char="•"/>
            </a:pPr>
            <a:endParaRPr lang="en-US" sz="500" b="1" dirty="0"/>
          </a:p>
          <a:p>
            <a:pPr marL="285750" indent="-285750">
              <a:buFont typeface="Arial" panose="020B0604020202020204" pitchFamily="34" charset="0"/>
              <a:buChar char="•"/>
            </a:pPr>
            <a:r>
              <a:rPr lang="en-US" sz="2000" b="1" dirty="0"/>
              <a:t>At risk 8-9mos entering second season</a:t>
            </a:r>
          </a:p>
          <a:p>
            <a:pPr marL="171450" indent="-171450">
              <a:buFont typeface="Arial" panose="020B0604020202020204" pitchFamily="34" charset="0"/>
              <a:buChar char="•"/>
            </a:pPr>
            <a:endParaRPr lang="en-US" sz="500" b="1" dirty="0"/>
          </a:p>
          <a:p>
            <a:pPr marL="285750" indent="-285750">
              <a:buFont typeface="Arial" panose="020B0604020202020204" pitchFamily="34" charset="0"/>
              <a:buChar char="•"/>
            </a:pPr>
            <a:r>
              <a:rPr lang="en-US" sz="2000" b="1" dirty="0"/>
              <a:t>Infants whose mothers did not receive RSV vaccine during pregnancy</a:t>
            </a:r>
          </a:p>
        </p:txBody>
      </p:sp>
    </p:spTree>
    <p:extLst>
      <p:ext uri="{BB962C8B-B14F-4D97-AF65-F5344CB8AC3E}">
        <p14:creationId xmlns:p14="http://schemas.microsoft.com/office/powerpoint/2010/main" val="5288177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98E2E-70BB-C42F-C684-AB2BB2494F18}"/>
              </a:ext>
            </a:extLst>
          </p:cNvPr>
          <p:cNvSpPr>
            <a:spLocks noGrp="1"/>
          </p:cNvSpPr>
          <p:nvPr>
            <p:ph type="title"/>
          </p:nvPr>
        </p:nvSpPr>
        <p:spPr>
          <a:xfrm>
            <a:off x="704088" y="296850"/>
            <a:ext cx="10515600" cy="702457"/>
          </a:xfrm>
        </p:spPr>
        <p:txBody>
          <a:bodyPr/>
          <a:lstStyle/>
          <a:p>
            <a:r>
              <a:rPr lang="en-US" dirty="0"/>
              <a:t>Influenza Vaccine</a:t>
            </a:r>
          </a:p>
        </p:txBody>
      </p:sp>
      <p:sp>
        <p:nvSpPr>
          <p:cNvPr id="3" name="Text Placeholder 2">
            <a:extLst>
              <a:ext uri="{FF2B5EF4-FFF2-40B4-BE49-F238E27FC236}">
                <a16:creationId xmlns:a16="http://schemas.microsoft.com/office/drawing/2014/main" id="{53B55F4E-9F85-A5E4-AA6E-DA3AAC2D07CA}"/>
              </a:ext>
            </a:extLst>
          </p:cNvPr>
          <p:cNvSpPr>
            <a:spLocks noGrp="1"/>
          </p:cNvSpPr>
          <p:nvPr>
            <p:ph type="body" idx="1"/>
          </p:nvPr>
        </p:nvSpPr>
        <p:spPr>
          <a:xfrm>
            <a:off x="618744" y="1112520"/>
            <a:ext cx="6391656" cy="4386072"/>
          </a:xfrm>
        </p:spPr>
        <p:txBody>
          <a:bodyPr/>
          <a:lstStyle/>
          <a:p>
            <a:r>
              <a:rPr lang="en-US" dirty="0"/>
              <a:t>No longer need to worry about egg allergy </a:t>
            </a:r>
          </a:p>
          <a:p>
            <a:r>
              <a:rPr lang="en-US" dirty="0"/>
              <a:t>Likely to become trivalent vs quadrivalent vaccine (2A1B)</a:t>
            </a:r>
          </a:p>
          <a:p>
            <a:r>
              <a:rPr lang="en-US" dirty="0"/>
              <a:t>It is never too late to get the flu shot</a:t>
            </a:r>
          </a:p>
          <a:p>
            <a:endParaRPr lang="en-US" dirty="0"/>
          </a:p>
          <a:p>
            <a:endParaRPr lang="en-US" dirty="0"/>
          </a:p>
        </p:txBody>
      </p:sp>
      <p:sp>
        <p:nvSpPr>
          <p:cNvPr id="4" name="Slide Number Placeholder 3">
            <a:extLst>
              <a:ext uri="{FF2B5EF4-FFF2-40B4-BE49-F238E27FC236}">
                <a16:creationId xmlns:a16="http://schemas.microsoft.com/office/drawing/2014/main" id="{A2E74018-E8CF-1DAF-CB14-77BB4ECBC44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24</a:t>
            </a:fld>
            <a:endParaRPr lang="en-US"/>
          </a:p>
        </p:txBody>
      </p:sp>
      <p:pic>
        <p:nvPicPr>
          <p:cNvPr id="6" name="Picture 5">
            <a:extLst>
              <a:ext uri="{FF2B5EF4-FFF2-40B4-BE49-F238E27FC236}">
                <a16:creationId xmlns:a16="http://schemas.microsoft.com/office/drawing/2014/main" id="{4F5A753E-0B72-7267-4B54-AB109520EA04}"/>
              </a:ext>
            </a:extLst>
          </p:cNvPr>
          <p:cNvPicPr>
            <a:picLocks noChangeAspect="1"/>
          </p:cNvPicPr>
          <p:nvPr/>
        </p:nvPicPr>
        <p:blipFill>
          <a:blip r:embed="rId3"/>
          <a:stretch>
            <a:fillRect/>
          </a:stretch>
        </p:blipFill>
        <p:spPr>
          <a:xfrm>
            <a:off x="6881941" y="0"/>
            <a:ext cx="4944165" cy="5858693"/>
          </a:xfrm>
          <a:prstGeom prst="rect">
            <a:avLst/>
          </a:prstGeom>
        </p:spPr>
      </p:pic>
    </p:spTree>
    <p:extLst>
      <p:ext uri="{BB962C8B-B14F-4D97-AF65-F5344CB8AC3E}">
        <p14:creationId xmlns:p14="http://schemas.microsoft.com/office/powerpoint/2010/main" val="38688830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C08B-8F88-8307-6C87-216A6194CA5D}"/>
              </a:ext>
            </a:extLst>
          </p:cNvPr>
          <p:cNvSpPr>
            <a:spLocks noGrp="1"/>
          </p:cNvSpPr>
          <p:nvPr>
            <p:ph type="title"/>
          </p:nvPr>
        </p:nvSpPr>
        <p:spPr/>
        <p:txBody>
          <a:bodyPr/>
          <a:lstStyle/>
          <a:p>
            <a:r>
              <a:rPr lang="en-US" dirty="0"/>
              <a:t>Vaccine Hesitancy</a:t>
            </a:r>
          </a:p>
        </p:txBody>
      </p:sp>
      <p:sp>
        <p:nvSpPr>
          <p:cNvPr id="3" name="Text Placeholder 2">
            <a:extLst>
              <a:ext uri="{FF2B5EF4-FFF2-40B4-BE49-F238E27FC236}">
                <a16:creationId xmlns:a16="http://schemas.microsoft.com/office/drawing/2014/main" id="{5534A430-6354-51C1-F091-EEB4F9F46DA3}"/>
              </a:ext>
            </a:extLst>
          </p:cNvPr>
          <p:cNvSpPr>
            <a:spLocks noGrp="1"/>
          </p:cNvSpPr>
          <p:nvPr>
            <p:ph type="body" idx="1"/>
          </p:nvPr>
        </p:nvSpPr>
        <p:spPr/>
        <p:txBody>
          <a:bodyPr/>
          <a:lstStyle/>
          <a:p>
            <a:pPr marL="412750" indent="-342900">
              <a:spcBef>
                <a:spcPts val="0"/>
              </a:spcBef>
              <a:buClr>
                <a:srgbClr val="1B1F27"/>
              </a:buClr>
              <a:buSzPts val="2500"/>
            </a:pPr>
            <a:r>
              <a:rPr lang="en-US" sz="2400" dirty="0">
                <a:latin typeface="Century Gothic" panose="020B0502020202020204" pitchFamily="34" charset="0"/>
                <a:ea typeface="Avenir Book" charset="0"/>
                <a:cs typeface="Avenir Book" charset="0"/>
              </a:rPr>
              <a:t>#1 make all vaccines routine</a:t>
            </a:r>
          </a:p>
          <a:p>
            <a:pPr marL="412750" indent="-342900">
              <a:spcBef>
                <a:spcPts val="0"/>
              </a:spcBef>
              <a:buClr>
                <a:srgbClr val="1B1F27"/>
              </a:buClr>
              <a:buSzPts val="2500"/>
            </a:pPr>
            <a:endParaRPr lang="en-US" dirty="0">
              <a:latin typeface="Century Gothic" panose="020B0502020202020204" pitchFamily="34" charset="0"/>
              <a:ea typeface="Avenir Book" charset="0"/>
              <a:cs typeface="Avenir Book" charset="0"/>
            </a:endParaRPr>
          </a:p>
          <a:p>
            <a:pPr marL="412750" indent="-342900">
              <a:spcBef>
                <a:spcPts val="0"/>
              </a:spcBef>
              <a:buClr>
                <a:srgbClr val="1B1F27"/>
              </a:buClr>
              <a:buSzPts val="2500"/>
            </a:pPr>
            <a:r>
              <a:rPr lang="en-US" sz="2400" dirty="0">
                <a:latin typeface="Century Gothic" panose="020B0502020202020204" pitchFamily="34" charset="0"/>
                <a:ea typeface="Avenir Book" charset="0"/>
                <a:cs typeface="Avenir Book" charset="0"/>
              </a:rPr>
              <a:t>Listen </a:t>
            </a:r>
          </a:p>
          <a:p>
            <a:pPr marL="412750" indent="-342900">
              <a:spcBef>
                <a:spcPts val="0"/>
              </a:spcBef>
              <a:buClr>
                <a:srgbClr val="1B1F27"/>
              </a:buClr>
              <a:buSzPts val="2500"/>
            </a:pPr>
            <a:r>
              <a:rPr lang="en-US" sz="2400" dirty="0">
                <a:latin typeface="Century Gothic" panose="020B0502020202020204" pitchFamily="34" charset="0"/>
                <a:ea typeface="Avenir Book" charset="0"/>
                <a:cs typeface="Avenir Book" charset="0"/>
              </a:rPr>
              <a:t>Do not judge</a:t>
            </a:r>
          </a:p>
          <a:p>
            <a:pPr marL="412750" indent="-342900">
              <a:spcBef>
                <a:spcPts val="0"/>
              </a:spcBef>
              <a:buClr>
                <a:srgbClr val="1B1F27"/>
              </a:buClr>
              <a:buSzPts val="2500"/>
            </a:pPr>
            <a:r>
              <a:rPr lang="en-US" sz="2400" dirty="0">
                <a:latin typeface="Century Gothic" panose="020B0502020202020204" pitchFamily="34" charset="0"/>
                <a:ea typeface="Avenir Book" charset="0"/>
                <a:cs typeface="Avenir Book" charset="0"/>
              </a:rPr>
              <a:t>Offer compassion </a:t>
            </a:r>
          </a:p>
          <a:p>
            <a:pPr marL="412750" indent="-342900">
              <a:spcBef>
                <a:spcPts val="0"/>
              </a:spcBef>
              <a:buClr>
                <a:srgbClr val="1B1F27"/>
              </a:buClr>
              <a:buSzPts val="2500"/>
            </a:pPr>
            <a:r>
              <a:rPr lang="en-US" sz="2400" dirty="0">
                <a:solidFill>
                  <a:schemeClr val="tx1"/>
                </a:solidFill>
                <a:latin typeface="Century Gothic" panose="020B0502020202020204" pitchFamily="34" charset="0"/>
                <a:ea typeface="Avenir Book" charset="0"/>
                <a:cs typeface="Avenir Book" charset="0"/>
                <a:sym typeface="Avenir"/>
              </a:rPr>
              <a:t>Reflect their concerns</a:t>
            </a:r>
          </a:p>
          <a:p>
            <a:pPr marL="412750" indent="-342900">
              <a:spcBef>
                <a:spcPts val="0"/>
              </a:spcBef>
              <a:buClr>
                <a:srgbClr val="1B1F27"/>
              </a:buClr>
              <a:buSzPts val="2500"/>
            </a:pPr>
            <a:r>
              <a:rPr lang="en-US" sz="2400" dirty="0">
                <a:latin typeface="Century Gothic" panose="020B0502020202020204" pitchFamily="34" charset="0"/>
                <a:ea typeface="Avenir Book" charset="0"/>
                <a:cs typeface="Avenir Book" charset="0"/>
              </a:rPr>
              <a:t>Validate their concerns </a:t>
            </a:r>
          </a:p>
          <a:p>
            <a:pPr marL="412750" indent="-342900">
              <a:spcBef>
                <a:spcPts val="0"/>
              </a:spcBef>
              <a:buClr>
                <a:srgbClr val="1B1F27"/>
              </a:buClr>
              <a:buSzPts val="2500"/>
            </a:pPr>
            <a:r>
              <a:rPr lang="en-US" sz="2400" dirty="0">
                <a:latin typeface="Century Gothic" panose="020B0502020202020204" pitchFamily="34" charset="0"/>
                <a:ea typeface="Avenir Book" charset="0"/>
                <a:cs typeface="Avenir Book" charset="0"/>
              </a:rPr>
              <a:t>Provide only relevant information</a:t>
            </a:r>
          </a:p>
          <a:p>
            <a:pPr marL="412750" indent="-342900">
              <a:spcBef>
                <a:spcPts val="0"/>
              </a:spcBef>
              <a:buClr>
                <a:srgbClr val="1B1F27"/>
              </a:buClr>
              <a:buSzPts val="2500"/>
            </a:pPr>
            <a:r>
              <a:rPr lang="en-US" sz="2400" dirty="0">
                <a:solidFill>
                  <a:schemeClr val="tx1"/>
                </a:solidFill>
                <a:latin typeface="Century Gothic" panose="020B0502020202020204" pitchFamily="34" charset="0"/>
                <a:ea typeface="Avenir Book" charset="0"/>
                <a:cs typeface="Avenir Book" charset="0"/>
                <a:sym typeface="Avenir"/>
              </a:rPr>
              <a:t>Practice makes perfect</a:t>
            </a:r>
          </a:p>
          <a:p>
            <a:endParaRPr lang="en-US" dirty="0"/>
          </a:p>
        </p:txBody>
      </p:sp>
      <p:sp>
        <p:nvSpPr>
          <p:cNvPr id="4" name="Slide Number Placeholder 3">
            <a:extLst>
              <a:ext uri="{FF2B5EF4-FFF2-40B4-BE49-F238E27FC236}">
                <a16:creationId xmlns:a16="http://schemas.microsoft.com/office/drawing/2014/main" id="{02924FA5-7ECC-B52A-1565-5461C5FA959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25</a:t>
            </a:fld>
            <a:endParaRPr lang="en-US"/>
          </a:p>
        </p:txBody>
      </p:sp>
      <p:pic>
        <p:nvPicPr>
          <p:cNvPr id="5" name="Picture 4">
            <a:extLst>
              <a:ext uri="{FF2B5EF4-FFF2-40B4-BE49-F238E27FC236}">
                <a16:creationId xmlns:a16="http://schemas.microsoft.com/office/drawing/2014/main" id="{19FA4424-D3BD-02E9-9FE4-169EC2F24D24}"/>
              </a:ext>
            </a:extLst>
          </p:cNvPr>
          <p:cNvPicPr>
            <a:picLocks noChangeAspect="1"/>
          </p:cNvPicPr>
          <p:nvPr/>
        </p:nvPicPr>
        <p:blipFill>
          <a:blip r:embed="rId3"/>
          <a:stretch>
            <a:fillRect/>
          </a:stretch>
        </p:blipFill>
        <p:spPr>
          <a:xfrm>
            <a:off x="6713468" y="378929"/>
            <a:ext cx="4986960" cy="4986960"/>
          </a:xfrm>
          <a:prstGeom prst="rect">
            <a:avLst/>
          </a:prstGeom>
        </p:spPr>
      </p:pic>
    </p:spTree>
    <p:extLst>
      <p:ext uri="{BB962C8B-B14F-4D97-AF65-F5344CB8AC3E}">
        <p14:creationId xmlns:p14="http://schemas.microsoft.com/office/powerpoint/2010/main" val="6669977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2AB16-BA5E-BCC9-9384-DC3CE4867C54}"/>
              </a:ext>
            </a:extLst>
          </p:cNvPr>
          <p:cNvSpPr>
            <a:spLocks noGrp="1"/>
          </p:cNvSpPr>
          <p:nvPr>
            <p:ph type="ctrTitle"/>
          </p:nvPr>
        </p:nvSpPr>
        <p:spPr>
          <a:xfrm>
            <a:off x="673100" y="1872921"/>
            <a:ext cx="5877329" cy="2211409"/>
          </a:xfrm>
        </p:spPr>
        <p:txBody>
          <a:bodyPr/>
          <a:lstStyle/>
          <a:p>
            <a:r>
              <a:rPr lang="en-US" dirty="0"/>
              <a:t>Cases to highlight Infection Prevention Issues</a:t>
            </a:r>
          </a:p>
        </p:txBody>
      </p:sp>
    </p:spTree>
    <p:extLst>
      <p:ext uri="{BB962C8B-B14F-4D97-AF65-F5344CB8AC3E}">
        <p14:creationId xmlns:p14="http://schemas.microsoft.com/office/powerpoint/2010/main" val="42055945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5"/>
          <p:cNvSpPr txBox="1">
            <a:spLocks noGrp="1"/>
          </p:cNvSpPr>
          <p:nvPr>
            <p:ph type="title"/>
          </p:nvPr>
        </p:nvSpPr>
        <p:spPr>
          <a:xfrm>
            <a:off x="838200" y="633762"/>
            <a:ext cx="10515600" cy="70245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2060"/>
              </a:buClr>
              <a:buSzPts val="3200"/>
              <a:buFont typeface="Century Gothic"/>
              <a:buNone/>
            </a:pPr>
            <a:r>
              <a:rPr lang="en-US" sz="3200">
                <a:solidFill>
                  <a:srgbClr val="002060"/>
                </a:solidFill>
              </a:rPr>
              <a:t>Rash Case Study</a:t>
            </a:r>
            <a:endParaRPr>
              <a:solidFill>
                <a:srgbClr val="002060"/>
              </a:solidFill>
              <a:latin typeface="Century Gothic"/>
              <a:ea typeface="Century Gothic"/>
              <a:cs typeface="Century Gothic"/>
              <a:sym typeface="Century Gothic"/>
            </a:endParaRPr>
          </a:p>
        </p:txBody>
      </p:sp>
      <p:sp>
        <p:nvSpPr>
          <p:cNvPr id="212" name="Google Shape;212;p5"/>
          <p:cNvSpPr txBox="1">
            <a:spLocks noGrp="1"/>
          </p:cNvSpPr>
          <p:nvPr>
            <p:ph type="body" idx="1"/>
          </p:nvPr>
        </p:nvSpPr>
        <p:spPr>
          <a:xfrm>
            <a:off x="838200" y="1170875"/>
            <a:ext cx="10515600" cy="45645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1200"/>
              </a:spcBef>
              <a:spcAft>
                <a:spcPts val="0"/>
              </a:spcAft>
              <a:buNone/>
            </a:pPr>
            <a:br>
              <a:rPr lang="en-US" b="0" dirty="0">
                <a:latin typeface="Century Gothic"/>
                <a:ea typeface="Century Gothic"/>
                <a:cs typeface="Century Gothic"/>
                <a:sym typeface="Century Gothic"/>
              </a:rPr>
            </a:br>
            <a:r>
              <a:rPr lang="en-US" b="0" i="0" u="none" strike="noStrike" dirty="0">
                <a:solidFill>
                  <a:srgbClr val="595959"/>
                </a:solidFill>
                <a:latin typeface="Century Gothic"/>
                <a:ea typeface="Century Gothic"/>
                <a:cs typeface="Century Gothic"/>
                <a:sym typeface="Century Gothic"/>
              </a:rPr>
              <a:t>4-year-old healthy male presents with 3-day history of itchy rash on body, face, extremities that is spreading, not painful. He is “grumpy” but feeding and acting okay. No fever, vomiting, diarrhea. On exam, patient is well appearing, T= 98.9, no oral lesions and rash that is in various stages of healing, erythematous papules on face, chest, back, extremities, one lesion is crusted and several appear vesicular.</a:t>
            </a:r>
            <a:endParaRPr dirty="0">
              <a:solidFill>
                <a:srgbClr val="595959"/>
              </a:solidFill>
            </a:endParaRPr>
          </a:p>
          <a:p>
            <a:pPr marL="0" lvl="0" indent="0" algn="l" rtl="0">
              <a:lnSpc>
                <a:spcPct val="95000"/>
              </a:lnSpc>
              <a:spcBef>
                <a:spcPts val="1200"/>
              </a:spcBef>
              <a:spcAft>
                <a:spcPts val="0"/>
              </a:spcAft>
              <a:buNone/>
            </a:pPr>
            <a:r>
              <a:rPr lang="en-US" b="0" i="0" u="none" strike="noStrike" dirty="0">
                <a:solidFill>
                  <a:srgbClr val="595959"/>
                </a:solidFill>
                <a:latin typeface="Century Gothic"/>
                <a:ea typeface="Century Gothic"/>
                <a:cs typeface="Century Gothic"/>
                <a:sym typeface="Century Gothic"/>
              </a:rPr>
              <a:t>Fam </a:t>
            </a:r>
            <a:r>
              <a:rPr lang="en-US" b="0" i="0" u="none" strike="noStrike" dirty="0" err="1">
                <a:solidFill>
                  <a:srgbClr val="595959"/>
                </a:solidFill>
                <a:latin typeface="Century Gothic"/>
                <a:ea typeface="Century Gothic"/>
                <a:cs typeface="Century Gothic"/>
                <a:sym typeface="Century Gothic"/>
              </a:rPr>
              <a:t>hx</a:t>
            </a:r>
            <a:r>
              <a:rPr lang="en-US" b="0" i="0" u="none" strike="noStrike" dirty="0">
                <a:solidFill>
                  <a:srgbClr val="595959"/>
                </a:solidFill>
                <a:latin typeface="Century Gothic"/>
                <a:ea typeface="Century Gothic"/>
                <a:cs typeface="Century Gothic"/>
                <a:sym typeface="Century Gothic"/>
              </a:rPr>
              <a:t>: grandparent with shingles a few weeks ago.</a:t>
            </a:r>
            <a:endParaRPr b="0" dirty="0">
              <a:latin typeface="Century Gothic"/>
              <a:ea typeface="Century Gothic"/>
              <a:cs typeface="Century Gothic"/>
              <a:sym typeface="Century Gothic"/>
            </a:endParaRPr>
          </a:p>
          <a:p>
            <a:pPr marL="0" lvl="0" indent="0" algn="l" rtl="0">
              <a:lnSpc>
                <a:spcPct val="95000"/>
              </a:lnSpc>
              <a:spcBef>
                <a:spcPts val="1200"/>
              </a:spcBef>
              <a:spcAft>
                <a:spcPts val="0"/>
              </a:spcAft>
              <a:buNone/>
            </a:pPr>
            <a:br>
              <a:rPr lang="en-US" b="0" dirty="0">
                <a:latin typeface="Century Gothic"/>
                <a:ea typeface="Century Gothic"/>
                <a:cs typeface="Century Gothic"/>
                <a:sym typeface="Century Gothic"/>
              </a:rPr>
            </a:br>
            <a:r>
              <a:rPr lang="en-US" b="0" i="0" u="none" strike="noStrike" dirty="0">
                <a:solidFill>
                  <a:srgbClr val="595959"/>
                </a:solidFill>
                <a:latin typeface="Century Gothic"/>
                <a:ea typeface="Century Gothic"/>
                <a:cs typeface="Century Gothic"/>
                <a:sym typeface="Century Gothic"/>
              </a:rPr>
              <a:t>What is your next step? </a:t>
            </a:r>
            <a:endParaRPr b="0" dirty="0">
              <a:latin typeface="Century Gothic"/>
              <a:ea typeface="Century Gothic"/>
              <a:cs typeface="Century Gothic"/>
              <a:sym typeface="Century Gothic"/>
            </a:endParaRPr>
          </a:p>
          <a:p>
            <a:pPr marL="228600" lvl="0" indent="0" algn="l" rtl="0">
              <a:lnSpc>
                <a:spcPct val="95000"/>
              </a:lnSpc>
              <a:spcBef>
                <a:spcPts val="2400"/>
              </a:spcBef>
              <a:spcAft>
                <a:spcPts val="0"/>
              </a:spcAft>
              <a:buNone/>
            </a:pPr>
            <a:br>
              <a:rPr lang="en-US" dirty="0"/>
            </a:br>
            <a:endParaRPr dirty="0"/>
          </a:p>
        </p:txBody>
      </p:sp>
      <p:sp>
        <p:nvSpPr>
          <p:cNvPr id="213" name="Google Shape;213;p5"/>
          <p:cNvSpPr txBox="1">
            <a:spLocks noGrp="1"/>
          </p:cNvSpPr>
          <p:nvPr>
            <p:ph type="ftr" idx="11"/>
          </p:nvPr>
        </p:nvSpPr>
        <p:spPr>
          <a:xfrm>
            <a:off x="4815840" y="6356350"/>
            <a:ext cx="59588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endParaRPr/>
          </a:p>
        </p:txBody>
      </p:sp>
      <p:sp>
        <p:nvSpPr>
          <p:cNvPr id="214" name="Google Shape;214;p5"/>
          <p:cNvSpPr txBox="1">
            <a:spLocks noGrp="1"/>
          </p:cNvSpPr>
          <p:nvPr>
            <p:ph type="sldNum" idx="12"/>
          </p:nvPr>
        </p:nvSpPr>
        <p:spPr>
          <a:xfrm>
            <a:off x="10942319" y="6356350"/>
            <a:ext cx="88378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7"/>
          <p:cNvSpPr txBox="1">
            <a:spLocks noGrp="1"/>
          </p:cNvSpPr>
          <p:nvPr>
            <p:ph type="title"/>
          </p:nvPr>
        </p:nvSpPr>
        <p:spPr>
          <a:xfrm>
            <a:off x="838200" y="633762"/>
            <a:ext cx="10515600" cy="70245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2060"/>
              </a:buClr>
              <a:buSzPts val="3200"/>
              <a:buFont typeface="Century Gothic"/>
              <a:buNone/>
            </a:pPr>
            <a:r>
              <a:rPr lang="en-US" sz="3200" i="0" u="none" strike="noStrike">
                <a:solidFill>
                  <a:srgbClr val="002060"/>
                </a:solidFill>
                <a:latin typeface="Century Gothic"/>
                <a:ea typeface="Century Gothic"/>
                <a:cs typeface="Century Gothic"/>
                <a:sym typeface="Century Gothic"/>
              </a:rPr>
              <a:t>Rash Case Study</a:t>
            </a:r>
            <a:endParaRPr>
              <a:solidFill>
                <a:srgbClr val="002060"/>
              </a:solidFill>
              <a:latin typeface="Century Gothic"/>
              <a:ea typeface="Century Gothic"/>
              <a:cs typeface="Century Gothic"/>
              <a:sym typeface="Century Gothic"/>
            </a:endParaRPr>
          </a:p>
        </p:txBody>
      </p:sp>
      <p:sp>
        <p:nvSpPr>
          <p:cNvPr id="220" name="Google Shape;220;p7"/>
          <p:cNvSpPr txBox="1">
            <a:spLocks noGrp="1"/>
          </p:cNvSpPr>
          <p:nvPr>
            <p:ph type="body" idx="1"/>
          </p:nvPr>
        </p:nvSpPr>
        <p:spPr>
          <a:xfrm>
            <a:off x="838200" y="1417324"/>
            <a:ext cx="7399800" cy="3849619"/>
          </a:xfrm>
          <a:prstGeom prst="rect">
            <a:avLst/>
          </a:prstGeom>
          <a:noFill/>
          <a:ln>
            <a:noFill/>
          </a:ln>
        </p:spPr>
        <p:txBody>
          <a:bodyPr spcFirstLastPara="1" wrap="square" lIns="91425" tIns="45700" rIns="91425" bIns="45700" anchor="t" anchorCtr="0">
            <a:noAutofit/>
          </a:bodyPr>
          <a:lstStyle/>
          <a:p>
            <a:pPr marL="228600" lvl="0" indent="-228600" algn="l" rtl="0">
              <a:lnSpc>
                <a:spcPct val="95000"/>
              </a:lnSpc>
              <a:spcBef>
                <a:spcPts val="0"/>
              </a:spcBef>
              <a:spcAft>
                <a:spcPts val="0"/>
              </a:spcAft>
              <a:buClr>
                <a:srgbClr val="595959"/>
              </a:buClr>
              <a:buSzPts val="1800"/>
              <a:buChar char="•"/>
            </a:pPr>
            <a:r>
              <a:rPr lang="en-US" sz="2000" b="0" i="0" u="none" strike="noStrike" dirty="0">
                <a:solidFill>
                  <a:srgbClr val="595959"/>
                </a:solidFill>
                <a:latin typeface="Century Gothic"/>
                <a:ea typeface="Century Gothic"/>
                <a:cs typeface="Century Gothic"/>
                <a:sym typeface="Century Gothic"/>
              </a:rPr>
              <a:t>PCR swab of lesion sent to evaluate for varicella zoster </a:t>
            </a:r>
            <a:endParaRPr sz="2000" b="0" dirty="0">
              <a:latin typeface="Century Gothic"/>
              <a:ea typeface="Century Gothic"/>
              <a:cs typeface="Century Gothic"/>
              <a:sym typeface="Century Gothic"/>
            </a:endParaRPr>
          </a:p>
          <a:p>
            <a:pPr marL="228600" lvl="0" indent="-228600" algn="l" rtl="0">
              <a:lnSpc>
                <a:spcPct val="95000"/>
              </a:lnSpc>
              <a:spcBef>
                <a:spcPts val="1200"/>
              </a:spcBef>
              <a:spcAft>
                <a:spcPts val="0"/>
              </a:spcAft>
              <a:buClr>
                <a:srgbClr val="595959"/>
              </a:buClr>
              <a:buSzPts val="1800"/>
              <a:buChar char="•"/>
            </a:pPr>
            <a:r>
              <a:rPr lang="en-US" sz="2000" b="0" i="0" u="none" strike="noStrike" dirty="0">
                <a:solidFill>
                  <a:srgbClr val="595959"/>
                </a:solidFill>
                <a:latin typeface="Century Gothic"/>
                <a:ea typeface="Century Gothic"/>
                <a:cs typeface="Century Gothic"/>
                <a:sym typeface="Century Gothic"/>
              </a:rPr>
              <a:t>This came back </a:t>
            </a:r>
            <a:r>
              <a:rPr lang="en-US" sz="2000" b="1" i="0" u="none" strike="noStrike" dirty="0">
                <a:solidFill>
                  <a:srgbClr val="595959"/>
                </a:solidFill>
                <a:latin typeface="Century Gothic"/>
                <a:ea typeface="Century Gothic"/>
                <a:cs typeface="Century Gothic"/>
                <a:sym typeface="Century Gothic"/>
              </a:rPr>
              <a:t>positive</a:t>
            </a:r>
            <a:r>
              <a:rPr lang="en-US" sz="2000" b="0" i="0" u="none" strike="noStrike" dirty="0">
                <a:solidFill>
                  <a:srgbClr val="595959"/>
                </a:solidFill>
                <a:latin typeface="Century Gothic"/>
                <a:ea typeface="Century Gothic"/>
                <a:cs typeface="Century Gothic"/>
                <a:sym typeface="Century Gothic"/>
              </a:rPr>
              <a:t> the next day </a:t>
            </a:r>
            <a:endParaRPr sz="2000" b="0" dirty="0">
              <a:latin typeface="Century Gothic"/>
              <a:ea typeface="Century Gothic"/>
              <a:cs typeface="Century Gothic"/>
              <a:sym typeface="Century Gothic"/>
            </a:endParaRPr>
          </a:p>
          <a:p>
            <a:pPr marL="228600" lvl="0" indent="-228600" algn="l" rtl="0">
              <a:lnSpc>
                <a:spcPct val="95000"/>
              </a:lnSpc>
              <a:spcBef>
                <a:spcPts val="1200"/>
              </a:spcBef>
              <a:spcAft>
                <a:spcPts val="0"/>
              </a:spcAft>
              <a:buClr>
                <a:srgbClr val="595959"/>
              </a:buClr>
              <a:buSzPts val="1800"/>
              <a:buChar char="•"/>
            </a:pPr>
            <a:r>
              <a:rPr lang="en-US" sz="2000" b="0" i="0" u="none" strike="noStrike" dirty="0">
                <a:solidFill>
                  <a:srgbClr val="595959"/>
                </a:solidFill>
                <a:latin typeface="Century Gothic"/>
                <a:ea typeface="Century Gothic"/>
                <a:cs typeface="Century Gothic"/>
                <a:sym typeface="Century Gothic"/>
              </a:rPr>
              <a:t>The family and the RI DOH was alerted </a:t>
            </a:r>
            <a:endParaRPr sz="2000" b="0" dirty="0">
              <a:latin typeface="Century Gothic"/>
              <a:ea typeface="Century Gothic"/>
              <a:cs typeface="Century Gothic"/>
              <a:sym typeface="Century Gothic"/>
            </a:endParaRPr>
          </a:p>
          <a:p>
            <a:pPr marL="228600" lvl="0" indent="-228600" algn="l" rtl="0">
              <a:lnSpc>
                <a:spcPct val="95000"/>
              </a:lnSpc>
              <a:spcBef>
                <a:spcPts val="1200"/>
              </a:spcBef>
              <a:spcAft>
                <a:spcPts val="0"/>
              </a:spcAft>
              <a:buClr>
                <a:srgbClr val="595959"/>
              </a:buClr>
              <a:buSzPts val="1800"/>
              <a:buChar char="•"/>
            </a:pPr>
            <a:r>
              <a:rPr lang="en-US" sz="2000" b="0" i="0" u="none" strike="noStrike" dirty="0">
                <a:solidFill>
                  <a:srgbClr val="595959"/>
                </a:solidFill>
                <a:latin typeface="Century Gothic"/>
                <a:ea typeface="Century Gothic"/>
                <a:cs typeface="Century Gothic"/>
                <a:sym typeface="Century Gothic"/>
              </a:rPr>
              <a:t>Isolation protocol was put in place</a:t>
            </a:r>
            <a:endParaRPr sz="2000" b="0" dirty="0">
              <a:latin typeface="Century Gothic"/>
              <a:ea typeface="Century Gothic"/>
              <a:cs typeface="Century Gothic"/>
              <a:sym typeface="Century Gothic"/>
            </a:endParaRPr>
          </a:p>
          <a:p>
            <a:pPr marL="228600" lvl="0" indent="-228600" algn="l" rtl="0">
              <a:lnSpc>
                <a:spcPct val="95000"/>
              </a:lnSpc>
              <a:spcBef>
                <a:spcPts val="1200"/>
              </a:spcBef>
              <a:spcAft>
                <a:spcPts val="0"/>
              </a:spcAft>
              <a:buClr>
                <a:srgbClr val="595959"/>
              </a:buClr>
              <a:buSzPts val="1800"/>
              <a:buChar char="•"/>
            </a:pPr>
            <a:r>
              <a:rPr lang="en-US" sz="2000" b="0" i="0" u="none" strike="noStrike" dirty="0">
                <a:solidFill>
                  <a:srgbClr val="595959"/>
                </a:solidFill>
                <a:latin typeface="Century Gothic"/>
                <a:ea typeface="Century Gothic"/>
                <a:cs typeface="Century Gothic"/>
                <a:sym typeface="Century Gothic"/>
              </a:rPr>
              <a:t>Varicella is highly contagious, spread by direct contact, </a:t>
            </a:r>
            <a:r>
              <a:rPr lang="en-US" sz="2000" b="1" i="0" u="none" strike="noStrike" dirty="0">
                <a:solidFill>
                  <a:srgbClr val="595959"/>
                </a:solidFill>
                <a:latin typeface="Century Gothic"/>
                <a:ea typeface="Century Gothic"/>
                <a:cs typeface="Century Gothic"/>
                <a:sym typeface="Century Gothic"/>
              </a:rPr>
              <a:t>inhalation of aerosols </a:t>
            </a:r>
            <a:r>
              <a:rPr lang="en-US" sz="2000" b="0" i="0" u="none" strike="noStrike" dirty="0">
                <a:solidFill>
                  <a:srgbClr val="595959"/>
                </a:solidFill>
                <a:latin typeface="Century Gothic"/>
                <a:ea typeface="Century Gothic"/>
                <a:cs typeface="Century Gothic"/>
                <a:sym typeface="Century Gothic"/>
              </a:rPr>
              <a:t>from vesicular fluid of skin lesions</a:t>
            </a:r>
          </a:p>
          <a:p>
            <a:pPr marL="228600" lvl="0" indent="-228600" algn="l" rtl="0">
              <a:lnSpc>
                <a:spcPct val="95000"/>
              </a:lnSpc>
              <a:spcBef>
                <a:spcPts val="1200"/>
              </a:spcBef>
              <a:spcAft>
                <a:spcPts val="0"/>
              </a:spcAft>
              <a:buClr>
                <a:srgbClr val="595959"/>
              </a:buClr>
              <a:buSzPts val="1800"/>
              <a:buChar char="•"/>
            </a:pPr>
            <a:r>
              <a:rPr lang="en-US" sz="2000" b="0" i="0" u="none" strike="noStrike" dirty="0">
                <a:solidFill>
                  <a:srgbClr val="595959"/>
                </a:solidFill>
                <a:latin typeface="Century Gothic"/>
                <a:ea typeface="Century Gothic"/>
                <a:cs typeface="Century Gothic"/>
                <a:sym typeface="Century Gothic"/>
              </a:rPr>
              <a:t> Contagion period: 1-2 days before rash onset until all lesions have crusted</a:t>
            </a:r>
            <a:endParaRPr sz="2000" b="0" i="0" u="none" strike="noStrike" dirty="0">
              <a:solidFill>
                <a:srgbClr val="595959"/>
              </a:solidFill>
              <a:latin typeface="Century Gothic"/>
              <a:ea typeface="Century Gothic"/>
              <a:cs typeface="Century Gothic"/>
              <a:sym typeface="Century Gothic"/>
            </a:endParaRPr>
          </a:p>
          <a:p>
            <a:pPr marL="228600" lvl="0" indent="-266700" algn="l" rtl="0">
              <a:lnSpc>
                <a:spcPct val="95000"/>
              </a:lnSpc>
              <a:spcBef>
                <a:spcPts val="1200"/>
              </a:spcBef>
              <a:spcAft>
                <a:spcPts val="0"/>
              </a:spcAft>
              <a:buClr>
                <a:srgbClr val="595959"/>
              </a:buClr>
              <a:buSzPts val="2400"/>
              <a:buChar char="•"/>
            </a:pPr>
            <a:r>
              <a:rPr lang="en-US" sz="2000" dirty="0">
                <a:solidFill>
                  <a:srgbClr val="595959"/>
                </a:solidFill>
              </a:rPr>
              <a:t>10-21 days after exposure to develop varicella</a:t>
            </a:r>
            <a:endParaRPr sz="2800" dirty="0">
              <a:solidFill>
                <a:srgbClr val="595959"/>
              </a:solidFill>
            </a:endParaRPr>
          </a:p>
          <a:p>
            <a:pPr marL="228600" lvl="0" indent="0" algn="l" rtl="0">
              <a:lnSpc>
                <a:spcPct val="95000"/>
              </a:lnSpc>
              <a:spcBef>
                <a:spcPts val="1200"/>
              </a:spcBef>
              <a:spcAft>
                <a:spcPts val="0"/>
              </a:spcAft>
              <a:buNone/>
            </a:pPr>
            <a:br>
              <a:rPr lang="en-US" sz="1600" b="0" dirty="0">
                <a:latin typeface="Century Gothic"/>
                <a:ea typeface="Century Gothic"/>
                <a:cs typeface="Century Gothic"/>
                <a:sym typeface="Century Gothic"/>
              </a:rPr>
            </a:br>
            <a:endParaRPr sz="2800" dirty="0">
              <a:latin typeface="Century Gothic"/>
              <a:ea typeface="Century Gothic"/>
              <a:cs typeface="Century Gothic"/>
              <a:sym typeface="Century Gothic"/>
            </a:endParaRPr>
          </a:p>
        </p:txBody>
      </p:sp>
      <p:sp>
        <p:nvSpPr>
          <p:cNvPr id="221" name="Google Shape;221;p7"/>
          <p:cNvSpPr txBox="1">
            <a:spLocks noGrp="1"/>
          </p:cNvSpPr>
          <p:nvPr>
            <p:ph type="ftr" idx="11"/>
          </p:nvPr>
        </p:nvSpPr>
        <p:spPr>
          <a:xfrm>
            <a:off x="4815840" y="6356350"/>
            <a:ext cx="59588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endParaRPr/>
          </a:p>
        </p:txBody>
      </p:sp>
      <p:sp>
        <p:nvSpPr>
          <p:cNvPr id="222" name="Google Shape;222;p7"/>
          <p:cNvSpPr txBox="1">
            <a:spLocks noGrp="1"/>
          </p:cNvSpPr>
          <p:nvPr>
            <p:ph type="sldNum" idx="12"/>
          </p:nvPr>
        </p:nvSpPr>
        <p:spPr>
          <a:xfrm>
            <a:off x="10942319" y="6356350"/>
            <a:ext cx="88378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28</a:t>
            </a:fld>
            <a:endParaRPr/>
          </a:p>
        </p:txBody>
      </p:sp>
      <p:pic>
        <p:nvPicPr>
          <p:cNvPr id="223" name="Google Shape;223;p7"/>
          <p:cNvPicPr preferRelativeResize="0"/>
          <p:nvPr/>
        </p:nvPicPr>
        <p:blipFill>
          <a:blip r:embed="rId3">
            <a:alphaModFix/>
          </a:blip>
          <a:stretch>
            <a:fillRect/>
          </a:stretch>
        </p:blipFill>
        <p:spPr>
          <a:xfrm>
            <a:off x="8390400" y="1488637"/>
            <a:ext cx="3053725" cy="36757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8"/>
          <p:cNvSpPr txBox="1">
            <a:spLocks noGrp="1"/>
          </p:cNvSpPr>
          <p:nvPr>
            <p:ph type="title"/>
          </p:nvPr>
        </p:nvSpPr>
        <p:spPr>
          <a:xfrm>
            <a:off x="426719" y="222869"/>
            <a:ext cx="10515600" cy="70245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2060"/>
              </a:buClr>
              <a:buSzPts val="3200"/>
              <a:buFont typeface="Century Gothic"/>
              <a:buNone/>
            </a:pPr>
            <a:r>
              <a:rPr lang="en-US" sz="3200" i="0" u="none" strike="noStrike" dirty="0">
                <a:solidFill>
                  <a:srgbClr val="002060"/>
                </a:solidFill>
                <a:latin typeface="Century Gothic"/>
                <a:ea typeface="Century Gothic"/>
                <a:cs typeface="Century Gothic"/>
                <a:sym typeface="Century Gothic"/>
              </a:rPr>
              <a:t>Chicken Pox (Varicella) Case Study</a:t>
            </a:r>
            <a:endParaRPr dirty="0">
              <a:solidFill>
                <a:srgbClr val="002060"/>
              </a:solidFill>
              <a:latin typeface="Century Gothic"/>
              <a:ea typeface="Century Gothic"/>
              <a:cs typeface="Century Gothic"/>
              <a:sym typeface="Century Gothic"/>
            </a:endParaRPr>
          </a:p>
        </p:txBody>
      </p:sp>
      <p:sp>
        <p:nvSpPr>
          <p:cNvPr id="229" name="Google Shape;229;p8"/>
          <p:cNvSpPr txBox="1">
            <a:spLocks noGrp="1"/>
          </p:cNvSpPr>
          <p:nvPr>
            <p:ph type="body" idx="1"/>
          </p:nvPr>
        </p:nvSpPr>
        <p:spPr>
          <a:xfrm>
            <a:off x="367990" y="1193180"/>
            <a:ext cx="6936059" cy="439472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95000"/>
              </a:lnSpc>
              <a:spcBef>
                <a:spcPts val="0"/>
              </a:spcBef>
              <a:spcAft>
                <a:spcPts val="0"/>
              </a:spcAft>
              <a:buNone/>
            </a:pPr>
            <a:r>
              <a:rPr lang="en-US" dirty="0">
                <a:solidFill>
                  <a:srgbClr val="000000"/>
                </a:solidFill>
              </a:rPr>
              <a:t>ICAR – Infection Control Assessment and Response</a:t>
            </a:r>
            <a:endParaRPr dirty="0">
              <a:solidFill>
                <a:srgbClr val="000000"/>
              </a:solidFill>
            </a:endParaRPr>
          </a:p>
          <a:p>
            <a:pPr marL="228600" lvl="0" indent="0" algn="l" rtl="0">
              <a:lnSpc>
                <a:spcPct val="95000"/>
              </a:lnSpc>
              <a:spcBef>
                <a:spcPts val="0"/>
              </a:spcBef>
              <a:spcAft>
                <a:spcPts val="0"/>
              </a:spcAft>
              <a:buNone/>
            </a:pPr>
            <a:endParaRPr dirty="0">
              <a:solidFill>
                <a:srgbClr val="000000"/>
              </a:solidFill>
            </a:endParaRPr>
          </a:p>
          <a:p>
            <a:pPr marL="0" lvl="0" indent="0" algn="l" rtl="0">
              <a:lnSpc>
                <a:spcPct val="95000"/>
              </a:lnSpc>
              <a:spcBef>
                <a:spcPts val="0"/>
              </a:spcBef>
              <a:spcAft>
                <a:spcPts val="0"/>
              </a:spcAft>
              <a:buNone/>
            </a:pPr>
            <a:r>
              <a:rPr lang="en-US" dirty="0">
                <a:solidFill>
                  <a:srgbClr val="000000"/>
                </a:solidFill>
              </a:rPr>
              <a:t>Standard precautions plus airborne precautions (negative air-flow room) and contact precautions</a:t>
            </a:r>
            <a:endParaRPr dirty="0">
              <a:solidFill>
                <a:srgbClr val="000000"/>
              </a:solidFill>
            </a:endParaRPr>
          </a:p>
          <a:p>
            <a:pPr marL="0" lvl="0" indent="0" algn="l" rtl="0">
              <a:lnSpc>
                <a:spcPct val="95000"/>
              </a:lnSpc>
              <a:spcBef>
                <a:spcPts val="0"/>
              </a:spcBef>
              <a:spcAft>
                <a:spcPts val="0"/>
              </a:spcAft>
              <a:buNone/>
            </a:pPr>
            <a:endParaRPr dirty="0">
              <a:solidFill>
                <a:srgbClr val="000000"/>
              </a:solidFill>
            </a:endParaRPr>
          </a:p>
          <a:p>
            <a:pPr marL="0" lvl="0" indent="0" algn="l" rtl="0">
              <a:lnSpc>
                <a:spcPct val="95000"/>
              </a:lnSpc>
              <a:spcBef>
                <a:spcPts val="0"/>
              </a:spcBef>
              <a:spcAft>
                <a:spcPts val="0"/>
              </a:spcAft>
              <a:buNone/>
            </a:pPr>
            <a:r>
              <a:rPr lang="en-US" dirty="0">
                <a:solidFill>
                  <a:srgbClr val="000000"/>
                </a:solidFill>
              </a:rPr>
              <a:t>Keep patient isolated in closed room,</a:t>
            </a:r>
            <a:endParaRPr dirty="0">
              <a:solidFill>
                <a:srgbClr val="000000"/>
              </a:solidFill>
            </a:endParaRPr>
          </a:p>
          <a:p>
            <a:pPr marL="0" lvl="0" indent="0" algn="l" rtl="0">
              <a:lnSpc>
                <a:spcPct val="95000"/>
              </a:lnSpc>
              <a:spcBef>
                <a:spcPts val="0"/>
              </a:spcBef>
              <a:spcAft>
                <a:spcPts val="0"/>
              </a:spcAft>
              <a:buNone/>
            </a:pPr>
            <a:r>
              <a:rPr lang="en-US" dirty="0">
                <a:solidFill>
                  <a:srgbClr val="000000"/>
                </a:solidFill>
              </a:rPr>
              <a:t>cared by for staff with evidence of immunity</a:t>
            </a:r>
            <a:endParaRPr dirty="0">
              <a:solidFill>
                <a:srgbClr val="000000"/>
              </a:solidFill>
            </a:endParaRPr>
          </a:p>
          <a:p>
            <a:pPr marL="0" lvl="0" indent="0" algn="l" rtl="0">
              <a:lnSpc>
                <a:spcPct val="95000"/>
              </a:lnSpc>
              <a:spcBef>
                <a:spcPts val="0"/>
              </a:spcBef>
              <a:spcAft>
                <a:spcPts val="0"/>
              </a:spcAft>
              <a:buNone/>
            </a:pPr>
            <a:endParaRPr dirty="0">
              <a:solidFill>
                <a:srgbClr val="000000"/>
              </a:solidFill>
            </a:endParaRPr>
          </a:p>
          <a:p>
            <a:pPr marL="0" lvl="0" indent="0" algn="l" rtl="0">
              <a:lnSpc>
                <a:spcPct val="95000"/>
              </a:lnSpc>
              <a:spcBef>
                <a:spcPts val="0"/>
              </a:spcBef>
              <a:spcAft>
                <a:spcPts val="0"/>
              </a:spcAft>
              <a:buNone/>
            </a:pPr>
            <a:r>
              <a:rPr lang="en-US" dirty="0">
                <a:solidFill>
                  <a:srgbClr val="000000"/>
                </a:solidFill>
              </a:rPr>
              <a:t>Quarantine until all lesions have crusted over</a:t>
            </a:r>
            <a:endParaRPr dirty="0">
              <a:solidFill>
                <a:srgbClr val="000000"/>
              </a:solidFill>
            </a:endParaRPr>
          </a:p>
          <a:p>
            <a:pPr marL="0" lvl="0" indent="0" algn="l" rtl="0">
              <a:lnSpc>
                <a:spcPct val="95000"/>
              </a:lnSpc>
              <a:spcBef>
                <a:spcPts val="0"/>
              </a:spcBef>
              <a:spcAft>
                <a:spcPts val="0"/>
              </a:spcAft>
              <a:buNone/>
            </a:pPr>
            <a:endParaRPr dirty="0">
              <a:solidFill>
                <a:srgbClr val="000000"/>
              </a:solidFill>
            </a:endParaRPr>
          </a:p>
          <a:p>
            <a:pPr marL="0" lvl="0" indent="0" algn="l" rtl="0">
              <a:lnSpc>
                <a:spcPct val="95000"/>
              </a:lnSpc>
              <a:spcBef>
                <a:spcPts val="0"/>
              </a:spcBef>
              <a:spcAft>
                <a:spcPts val="0"/>
              </a:spcAft>
              <a:buNone/>
            </a:pPr>
            <a:endParaRPr dirty="0">
              <a:solidFill>
                <a:srgbClr val="000000"/>
              </a:solidFill>
            </a:endParaRPr>
          </a:p>
          <a:p>
            <a:pPr marL="228600" lvl="0" indent="0" algn="l" rtl="0">
              <a:lnSpc>
                <a:spcPct val="95000"/>
              </a:lnSpc>
              <a:spcBef>
                <a:spcPts val="0"/>
              </a:spcBef>
              <a:spcAft>
                <a:spcPts val="0"/>
              </a:spcAft>
              <a:buNone/>
            </a:pPr>
            <a:endParaRPr dirty="0">
              <a:latin typeface="Century Gothic"/>
              <a:ea typeface="Century Gothic"/>
              <a:cs typeface="Century Gothic"/>
              <a:sym typeface="Century Gothic"/>
            </a:endParaRPr>
          </a:p>
        </p:txBody>
      </p:sp>
      <p:sp>
        <p:nvSpPr>
          <p:cNvPr id="230" name="Google Shape;230;p8"/>
          <p:cNvSpPr txBox="1">
            <a:spLocks noGrp="1"/>
          </p:cNvSpPr>
          <p:nvPr>
            <p:ph type="ftr" idx="11"/>
          </p:nvPr>
        </p:nvSpPr>
        <p:spPr>
          <a:xfrm>
            <a:off x="4815840" y="6356350"/>
            <a:ext cx="59588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endParaRPr/>
          </a:p>
        </p:txBody>
      </p:sp>
      <p:sp>
        <p:nvSpPr>
          <p:cNvPr id="231" name="Google Shape;231;p8"/>
          <p:cNvSpPr txBox="1">
            <a:spLocks noGrp="1"/>
          </p:cNvSpPr>
          <p:nvPr>
            <p:ph type="sldNum" idx="12"/>
          </p:nvPr>
        </p:nvSpPr>
        <p:spPr>
          <a:xfrm>
            <a:off x="10942319" y="6356350"/>
            <a:ext cx="88378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29</a:t>
            </a:fld>
            <a:endParaRPr/>
          </a:p>
        </p:txBody>
      </p:sp>
      <p:pic>
        <p:nvPicPr>
          <p:cNvPr id="232" name="Google Shape;232;p8"/>
          <p:cNvPicPr preferRelativeResize="0"/>
          <p:nvPr/>
        </p:nvPicPr>
        <p:blipFill>
          <a:blip r:embed="rId3">
            <a:alphaModFix/>
          </a:blip>
          <a:stretch>
            <a:fillRect/>
          </a:stretch>
        </p:blipFill>
        <p:spPr>
          <a:xfrm>
            <a:off x="7489709" y="1193180"/>
            <a:ext cx="4334301" cy="419285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4"/>
          <p:cNvSpPr txBox="1">
            <a:spLocks noGrp="1"/>
          </p:cNvSpPr>
          <p:nvPr>
            <p:ph type="title"/>
          </p:nvPr>
        </p:nvSpPr>
        <p:spPr>
          <a:xfrm>
            <a:off x="594441" y="783107"/>
            <a:ext cx="11231700" cy="702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Font typeface="Century Gothic"/>
              <a:buNone/>
            </a:pPr>
            <a:r>
              <a:rPr lang="en-US" dirty="0"/>
              <a:t>Objectives:	</a:t>
            </a:r>
            <a:endParaRPr dirty="0"/>
          </a:p>
        </p:txBody>
      </p:sp>
      <p:sp>
        <p:nvSpPr>
          <p:cNvPr id="174" name="Google Shape;174;p4"/>
          <p:cNvSpPr txBox="1">
            <a:spLocks noGrp="1"/>
          </p:cNvSpPr>
          <p:nvPr>
            <p:ph type="body" idx="1"/>
          </p:nvPr>
        </p:nvSpPr>
        <p:spPr>
          <a:xfrm>
            <a:off x="594441" y="1663351"/>
            <a:ext cx="6653277" cy="3376394"/>
          </a:xfrm>
          <a:prstGeom prst="rect">
            <a:avLst/>
          </a:prstGeom>
          <a:noFill/>
          <a:ln>
            <a:noFill/>
          </a:ln>
        </p:spPr>
        <p:txBody>
          <a:bodyPr spcFirstLastPara="1" wrap="square" lIns="91425" tIns="45700" rIns="91425" bIns="45700" anchor="t" anchorCtr="0">
            <a:noAutofit/>
          </a:bodyPr>
          <a:lstStyle/>
          <a:p>
            <a:pPr marL="341312" lvl="0" indent="-112712" algn="l" rtl="0">
              <a:lnSpc>
                <a:spcPct val="95000"/>
              </a:lnSpc>
              <a:spcBef>
                <a:spcPts val="0"/>
              </a:spcBef>
              <a:spcAft>
                <a:spcPts val="0"/>
              </a:spcAft>
              <a:buClr>
                <a:schemeClr val="lt1"/>
              </a:buClr>
              <a:buSzPts val="3600"/>
              <a:buNone/>
            </a:pPr>
            <a:r>
              <a:rPr lang="en-US" sz="2800" dirty="0"/>
              <a:t>Describe current </a:t>
            </a:r>
            <a:r>
              <a:rPr lang="en-US" sz="2800" b="1" dirty="0"/>
              <a:t>trends</a:t>
            </a:r>
            <a:r>
              <a:rPr lang="en-US" sz="2800" dirty="0"/>
              <a:t> in seasonal infectious diseases</a:t>
            </a:r>
            <a:endParaRPr sz="2800" dirty="0"/>
          </a:p>
          <a:p>
            <a:pPr marL="341312" lvl="0" indent="-112712" algn="l" rtl="0">
              <a:lnSpc>
                <a:spcPct val="95000"/>
              </a:lnSpc>
              <a:spcBef>
                <a:spcPts val="0"/>
              </a:spcBef>
              <a:spcAft>
                <a:spcPts val="0"/>
              </a:spcAft>
              <a:buClr>
                <a:schemeClr val="lt1"/>
              </a:buClr>
              <a:buSzPts val="3600"/>
              <a:buNone/>
            </a:pPr>
            <a:endParaRPr sz="2800" dirty="0"/>
          </a:p>
          <a:p>
            <a:pPr marL="341312" lvl="0" indent="-112712" algn="l" rtl="0">
              <a:lnSpc>
                <a:spcPct val="95000"/>
              </a:lnSpc>
              <a:spcBef>
                <a:spcPts val="0"/>
              </a:spcBef>
              <a:spcAft>
                <a:spcPts val="0"/>
              </a:spcAft>
              <a:buClr>
                <a:schemeClr val="lt1"/>
              </a:buClr>
              <a:buSzPts val="3600"/>
              <a:buNone/>
            </a:pPr>
            <a:r>
              <a:rPr lang="en-US" sz="2800" dirty="0"/>
              <a:t>Utilize Project Firstline </a:t>
            </a:r>
            <a:r>
              <a:rPr lang="en-US" sz="2800" b="1" dirty="0"/>
              <a:t>educational tools </a:t>
            </a:r>
            <a:r>
              <a:rPr lang="en-US" sz="2800" dirty="0"/>
              <a:t>for infection prevention</a:t>
            </a:r>
            <a:endParaRPr sz="2800" dirty="0"/>
          </a:p>
          <a:p>
            <a:pPr marL="341312" lvl="0" indent="-112712" algn="l" rtl="0">
              <a:lnSpc>
                <a:spcPct val="95000"/>
              </a:lnSpc>
              <a:spcBef>
                <a:spcPts val="0"/>
              </a:spcBef>
              <a:spcAft>
                <a:spcPts val="0"/>
              </a:spcAft>
              <a:buClr>
                <a:schemeClr val="lt1"/>
              </a:buClr>
              <a:buSzPts val="3600"/>
              <a:buNone/>
            </a:pPr>
            <a:endParaRPr sz="2800" dirty="0"/>
          </a:p>
          <a:p>
            <a:pPr marL="341313" lvl="0" indent="-112713" algn="l" rtl="0">
              <a:lnSpc>
                <a:spcPct val="95000"/>
              </a:lnSpc>
              <a:spcBef>
                <a:spcPts val="0"/>
              </a:spcBef>
              <a:spcAft>
                <a:spcPts val="0"/>
              </a:spcAft>
              <a:buClr>
                <a:schemeClr val="lt1"/>
              </a:buClr>
              <a:buSzPts val="3600"/>
              <a:buNone/>
            </a:pPr>
            <a:r>
              <a:rPr lang="en-US" sz="2800" dirty="0"/>
              <a:t>Use </a:t>
            </a:r>
            <a:r>
              <a:rPr lang="en-US" sz="2800" b="1" dirty="0"/>
              <a:t>cases </a:t>
            </a:r>
            <a:r>
              <a:rPr lang="en-US" sz="2800" dirty="0"/>
              <a:t>to highlight infection prevention principles and techniques</a:t>
            </a:r>
            <a:endParaRPr sz="2800" dirty="0"/>
          </a:p>
        </p:txBody>
      </p:sp>
      <p:sp>
        <p:nvSpPr>
          <p:cNvPr id="175" name="Google Shape;175;p4"/>
          <p:cNvSpPr txBox="1">
            <a:spLocks noGrp="1"/>
          </p:cNvSpPr>
          <p:nvPr>
            <p:ph type="ftr" idx="11"/>
          </p:nvPr>
        </p:nvSpPr>
        <p:spPr>
          <a:xfrm>
            <a:off x="5016381" y="6356350"/>
            <a:ext cx="575829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endParaRPr/>
          </a:p>
        </p:txBody>
      </p:sp>
      <p:sp>
        <p:nvSpPr>
          <p:cNvPr id="176" name="Google Shape;176;p4"/>
          <p:cNvSpPr txBox="1">
            <a:spLocks noGrp="1"/>
          </p:cNvSpPr>
          <p:nvPr>
            <p:ph type="sldNum" idx="12"/>
          </p:nvPr>
        </p:nvSpPr>
        <p:spPr>
          <a:xfrm>
            <a:off x="10942319" y="6356350"/>
            <a:ext cx="88378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pic>
        <p:nvPicPr>
          <p:cNvPr id="2" name="Picture 1">
            <a:extLst>
              <a:ext uri="{FF2B5EF4-FFF2-40B4-BE49-F238E27FC236}">
                <a16:creationId xmlns:a16="http://schemas.microsoft.com/office/drawing/2014/main" id="{C081F52D-93C4-1257-5D4C-13D4AFBD70F2}"/>
              </a:ext>
            </a:extLst>
          </p:cNvPr>
          <p:cNvPicPr>
            <a:picLocks noChangeAspect="1"/>
          </p:cNvPicPr>
          <p:nvPr/>
        </p:nvPicPr>
        <p:blipFill>
          <a:blip r:embed="rId3"/>
          <a:stretch>
            <a:fillRect/>
          </a:stretch>
        </p:blipFill>
        <p:spPr>
          <a:xfrm>
            <a:off x="7543460" y="725556"/>
            <a:ext cx="4578423" cy="457260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06F5E-A3F8-488F-8D71-EE596942B1BF}"/>
              </a:ext>
            </a:extLst>
          </p:cNvPr>
          <p:cNvSpPr>
            <a:spLocks noGrp="1"/>
          </p:cNvSpPr>
          <p:nvPr>
            <p:ph type="title"/>
          </p:nvPr>
        </p:nvSpPr>
        <p:spPr/>
        <p:txBody>
          <a:bodyPr>
            <a:normAutofit/>
          </a:bodyPr>
          <a:lstStyle/>
          <a:p>
            <a:r>
              <a:rPr lang="en-US" sz="3200" dirty="0">
                <a:latin typeface="Century Gothic"/>
              </a:rPr>
              <a:t>Identify and isolate cases:</a:t>
            </a:r>
            <a:endParaRPr lang="en-US" dirty="0"/>
          </a:p>
        </p:txBody>
      </p:sp>
      <p:sp>
        <p:nvSpPr>
          <p:cNvPr id="3" name="Content Placeholder 2">
            <a:extLst>
              <a:ext uri="{FF2B5EF4-FFF2-40B4-BE49-F238E27FC236}">
                <a16:creationId xmlns:a16="http://schemas.microsoft.com/office/drawing/2014/main" id="{38306039-F19B-4CD7-8ADE-CE60B6838909}"/>
              </a:ext>
            </a:extLst>
          </p:cNvPr>
          <p:cNvSpPr>
            <a:spLocks noGrp="1"/>
          </p:cNvSpPr>
          <p:nvPr>
            <p:ph idx="1"/>
          </p:nvPr>
        </p:nvSpPr>
        <p:spPr>
          <a:xfrm>
            <a:off x="635174" y="1345604"/>
            <a:ext cx="5123844" cy="702457"/>
          </a:xfrm>
        </p:spPr>
        <p:txBody>
          <a:bodyPr vert="horz" lIns="91440" tIns="45720" rIns="91440" bIns="45720" rtlCol="0" anchor="t">
            <a:noAutofit/>
          </a:bodyPr>
          <a:lstStyle/>
          <a:p>
            <a:pPr marL="0" indent="0">
              <a:buNone/>
            </a:pPr>
            <a:endParaRPr lang="en-US" sz="2000">
              <a:latin typeface="Century Gothic"/>
            </a:endParaRPr>
          </a:p>
          <a:p>
            <a:pPr marL="0" indent="0">
              <a:buNone/>
            </a:pPr>
            <a:endParaRPr lang="en-US" sz="2000">
              <a:latin typeface="Century Gothic"/>
            </a:endParaRPr>
          </a:p>
          <a:p>
            <a:pPr marL="0" indent="0">
              <a:buNone/>
            </a:pPr>
            <a:endParaRPr lang="en-US" sz="2000">
              <a:latin typeface="Century Gothic"/>
            </a:endParaRPr>
          </a:p>
          <a:p>
            <a:pPr marL="914400" lvl="1" indent="-457200">
              <a:buAutoNum type="alphaLcParenR"/>
            </a:pPr>
            <a:endParaRPr lang="en-US" sz="2000">
              <a:latin typeface="Century Gothic"/>
            </a:endParaRPr>
          </a:p>
          <a:p>
            <a:pPr marL="914400" lvl="1" indent="-457200">
              <a:buAutoNum type="alphaLcParenR"/>
            </a:pPr>
            <a:endParaRPr lang="en-US" sz="2000">
              <a:latin typeface="Century Gothic"/>
            </a:endParaRPr>
          </a:p>
          <a:p>
            <a:pPr marL="914400" lvl="1" indent="-457200">
              <a:buAutoNum type="alphaLcParenR"/>
            </a:pPr>
            <a:endParaRPr lang="en-US" sz="2000">
              <a:latin typeface="Century Gothic"/>
            </a:endParaRPr>
          </a:p>
          <a:p>
            <a:pPr marL="0" indent="0">
              <a:buNone/>
            </a:pPr>
            <a:endParaRPr lang="en-US" sz="1400"/>
          </a:p>
        </p:txBody>
      </p:sp>
      <p:sp>
        <p:nvSpPr>
          <p:cNvPr id="5" name="Slide Number Placeholder 4">
            <a:extLst>
              <a:ext uri="{FF2B5EF4-FFF2-40B4-BE49-F238E27FC236}">
                <a16:creationId xmlns:a16="http://schemas.microsoft.com/office/drawing/2014/main" id="{D779D974-AE55-48BD-9B7D-6A03C137B964}"/>
              </a:ext>
            </a:extLst>
          </p:cNvPr>
          <p:cNvSpPr>
            <a:spLocks noGrp="1"/>
          </p:cNvSpPr>
          <p:nvPr>
            <p:ph type="sldNum" sz="quarter" idx="12"/>
          </p:nvPr>
        </p:nvSpPr>
        <p:spPr/>
        <p:txBody>
          <a:bodyPr/>
          <a:lstStyle/>
          <a:p>
            <a:fld id="{EF026F98-229B-48B0-BECF-EA1F5459ACF1}" type="slidenum">
              <a:rPr lang="en-US" smtClean="0"/>
              <a:t>30</a:t>
            </a:fld>
            <a:endParaRPr lang="en-US"/>
          </a:p>
        </p:txBody>
      </p:sp>
      <p:sp>
        <p:nvSpPr>
          <p:cNvPr id="7" name="Speech Bubble: Rectangle with Corners Rounded 6">
            <a:extLst>
              <a:ext uri="{FF2B5EF4-FFF2-40B4-BE49-F238E27FC236}">
                <a16:creationId xmlns:a16="http://schemas.microsoft.com/office/drawing/2014/main" id="{CFA9214B-D690-0CF3-277C-5F2DD8F8CB79}"/>
              </a:ext>
            </a:extLst>
          </p:cNvPr>
          <p:cNvSpPr/>
          <p:nvPr/>
        </p:nvSpPr>
        <p:spPr>
          <a:xfrm>
            <a:off x="967155" y="1578737"/>
            <a:ext cx="5128845" cy="1748691"/>
          </a:xfrm>
          <a:prstGeom prst="wedgeRoundRectCallout">
            <a:avLst>
              <a:gd name="adj1" fmla="val -59904"/>
              <a:gd name="adj2" fmla="val 3691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In 2018 there were 67 cases of varicella reported in RI... Most cases were in children 0-4 years old. Of cases in children old enough to receive vaccine, over 90% of cases occurred in children who are up to date on vaccine</a:t>
            </a:r>
          </a:p>
        </p:txBody>
      </p:sp>
      <p:pic>
        <p:nvPicPr>
          <p:cNvPr id="8" name="Picture 8" descr="Timeline&#10;&#10;Description automatically generated">
            <a:extLst>
              <a:ext uri="{FF2B5EF4-FFF2-40B4-BE49-F238E27FC236}">
                <a16:creationId xmlns:a16="http://schemas.microsoft.com/office/drawing/2014/main" id="{5CDA1BD2-4752-7371-B0A5-B85069E17538}"/>
              </a:ext>
            </a:extLst>
          </p:cNvPr>
          <p:cNvPicPr>
            <a:picLocks noChangeAspect="1"/>
          </p:cNvPicPr>
          <p:nvPr/>
        </p:nvPicPr>
        <p:blipFill>
          <a:blip r:embed="rId3"/>
          <a:stretch>
            <a:fillRect/>
          </a:stretch>
        </p:blipFill>
        <p:spPr>
          <a:xfrm>
            <a:off x="6187662" y="831604"/>
            <a:ext cx="6004338" cy="4665947"/>
          </a:xfrm>
          <a:prstGeom prst="rect">
            <a:avLst/>
          </a:prstGeom>
        </p:spPr>
      </p:pic>
      <p:sp>
        <p:nvSpPr>
          <p:cNvPr id="9" name="Content Placeholder 2">
            <a:extLst>
              <a:ext uri="{FF2B5EF4-FFF2-40B4-BE49-F238E27FC236}">
                <a16:creationId xmlns:a16="http://schemas.microsoft.com/office/drawing/2014/main" id="{DA4913B6-9507-4FA1-B96B-57B2CAA4D2D9}"/>
              </a:ext>
            </a:extLst>
          </p:cNvPr>
          <p:cNvSpPr txBox="1">
            <a:spLocks/>
          </p:cNvSpPr>
          <p:nvPr/>
        </p:nvSpPr>
        <p:spPr>
          <a:xfrm>
            <a:off x="635174" y="3611603"/>
            <a:ext cx="5460826" cy="2317710"/>
          </a:xfrm>
          <a:prstGeom prst="rect">
            <a:avLst/>
          </a:prstGeom>
        </p:spPr>
        <p:txBody>
          <a:bodyPr vert="horz" lIns="91440" tIns="45720" rIns="91440" bIns="45720" rtlCol="0" anchor="t">
            <a:noAutofit/>
          </a:bodyPr>
          <a:lstStyle>
            <a:lvl1pPr marL="228600" indent="-228600" algn="l" defTabSz="914400" rtl="0" eaLnBrk="1" latinLnBrk="0" hangingPunct="1">
              <a:lnSpc>
                <a:spcPct val="95000"/>
              </a:lnSpc>
              <a:spcBef>
                <a:spcPts val="12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5000"/>
              </a:lnSpc>
              <a:spcBef>
                <a:spcPts val="500"/>
              </a:spcBef>
              <a:buClrTx/>
              <a:buSzPct val="90000"/>
              <a:buFont typeface="Wingdings" panose="05000000000000000000" pitchFamily="2" charset="2"/>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5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5000"/>
              </a:lnSpc>
              <a:spcBef>
                <a:spcPts val="500"/>
              </a:spcBef>
              <a:buFont typeface="Century Gothic" panose="020B0502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5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1" indent="-457200">
              <a:buFont typeface="Wingdings" panose="05000000000000000000" pitchFamily="2" charset="2"/>
              <a:buAutoNum type="alphaLcParenR"/>
            </a:pPr>
            <a:r>
              <a:rPr lang="en-US" sz="2000" b="1" dirty="0">
                <a:latin typeface="Century Gothic"/>
              </a:rPr>
              <a:t>Define a case</a:t>
            </a:r>
          </a:p>
          <a:p>
            <a:pPr marL="914400" lvl="2" indent="0">
              <a:buNone/>
            </a:pPr>
            <a:r>
              <a:rPr lang="en-US" sz="1800" dirty="0">
                <a:latin typeface="Century Gothic"/>
              </a:rPr>
              <a:t>Multiple diagnostic tests available; PCR from scabs/ vesicles preferred method</a:t>
            </a:r>
          </a:p>
          <a:p>
            <a:pPr marL="914400" lvl="2" indent="0">
              <a:buNone/>
            </a:pPr>
            <a:endParaRPr lang="en-US" sz="1600" dirty="0">
              <a:latin typeface="Century Gothic"/>
            </a:endParaRPr>
          </a:p>
          <a:p>
            <a:pPr marL="914400" lvl="1" indent="-457200">
              <a:buFont typeface="Wingdings" panose="05000000000000000000" pitchFamily="2" charset="2"/>
              <a:buAutoNum type="alphaLcParenR"/>
            </a:pPr>
            <a:r>
              <a:rPr lang="en-US" sz="2000" b="1" dirty="0">
                <a:latin typeface="Century Gothic"/>
              </a:rPr>
              <a:t>Find the cases</a:t>
            </a:r>
            <a:r>
              <a:rPr lang="en-US" sz="2000" dirty="0">
                <a:latin typeface="Century Gothic"/>
              </a:rPr>
              <a:t>... Wild vs. Breakthrough cases differ in presentation</a:t>
            </a:r>
            <a:endParaRPr lang="en-US" dirty="0"/>
          </a:p>
          <a:p>
            <a:pPr marL="914400" lvl="1" indent="-457200">
              <a:buFont typeface="Wingdings" panose="05000000000000000000" pitchFamily="2" charset="2"/>
              <a:buAutoNum type="alphaLcParenR"/>
            </a:pPr>
            <a:endParaRPr lang="en-US" sz="2000" dirty="0">
              <a:latin typeface="Century Gothic"/>
            </a:endParaRPr>
          </a:p>
          <a:p>
            <a:pPr marL="914400" lvl="1" indent="-457200">
              <a:buFont typeface="Wingdings" panose="05000000000000000000" pitchFamily="2" charset="2"/>
              <a:buAutoNum type="alphaLcParenR"/>
            </a:pPr>
            <a:endParaRPr lang="en-US" sz="2000" dirty="0">
              <a:latin typeface="Century Gothic"/>
            </a:endParaRPr>
          </a:p>
          <a:p>
            <a:pPr marL="0" indent="0">
              <a:buFont typeface="Arial" panose="020B0604020202020204" pitchFamily="34" charset="0"/>
              <a:buNone/>
            </a:pPr>
            <a:endParaRPr lang="en-US" sz="1400" dirty="0"/>
          </a:p>
        </p:txBody>
      </p:sp>
    </p:spTree>
    <p:extLst>
      <p:ext uri="{BB962C8B-B14F-4D97-AF65-F5344CB8AC3E}">
        <p14:creationId xmlns:p14="http://schemas.microsoft.com/office/powerpoint/2010/main" val="139977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anim calcmode="lin" valueType="num">
                                      <p:cBhvr additive="base">
                                        <p:cTn id="1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06F5E-A3F8-488F-8D71-EE596942B1BF}"/>
              </a:ext>
            </a:extLst>
          </p:cNvPr>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D779D974-AE55-48BD-9B7D-6A03C137B964}"/>
              </a:ext>
            </a:extLst>
          </p:cNvPr>
          <p:cNvSpPr>
            <a:spLocks noGrp="1"/>
          </p:cNvSpPr>
          <p:nvPr>
            <p:ph type="sldNum" sz="quarter" idx="12"/>
          </p:nvPr>
        </p:nvSpPr>
        <p:spPr/>
        <p:txBody>
          <a:bodyPr/>
          <a:lstStyle/>
          <a:p>
            <a:fld id="{EF026F98-229B-48B0-BECF-EA1F5459ACF1}" type="slidenum">
              <a:rPr lang="en-US" smtClean="0"/>
              <a:t>31</a:t>
            </a:fld>
            <a:endParaRPr lang="en-US"/>
          </a:p>
        </p:txBody>
      </p:sp>
      <p:pic>
        <p:nvPicPr>
          <p:cNvPr id="7" name="Picture 7" descr="Text&#10;&#10;Description automatically generated">
            <a:extLst>
              <a:ext uri="{FF2B5EF4-FFF2-40B4-BE49-F238E27FC236}">
                <a16:creationId xmlns:a16="http://schemas.microsoft.com/office/drawing/2014/main" id="{C586E429-692E-F11A-3F92-24E7D7CC3000}"/>
              </a:ext>
            </a:extLst>
          </p:cNvPr>
          <p:cNvPicPr>
            <a:picLocks noChangeAspect="1"/>
          </p:cNvPicPr>
          <p:nvPr/>
        </p:nvPicPr>
        <p:blipFill rotWithShape="1">
          <a:blip r:embed="rId3"/>
          <a:srcRect r="1506" b="59117"/>
          <a:stretch/>
        </p:blipFill>
        <p:spPr>
          <a:xfrm>
            <a:off x="114300" y="0"/>
            <a:ext cx="12077700" cy="5896666"/>
          </a:xfrm>
          <a:prstGeom prst="rect">
            <a:avLst/>
          </a:prstGeom>
        </p:spPr>
      </p:pic>
      <p:sp>
        <p:nvSpPr>
          <p:cNvPr id="4" name="TextBox 3">
            <a:extLst>
              <a:ext uri="{FF2B5EF4-FFF2-40B4-BE49-F238E27FC236}">
                <a16:creationId xmlns:a16="http://schemas.microsoft.com/office/drawing/2014/main" id="{4238C3D4-A4DE-38D5-7822-85DC9470D0FB}"/>
              </a:ext>
            </a:extLst>
          </p:cNvPr>
          <p:cNvSpPr txBox="1"/>
          <p:nvPr/>
        </p:nvSpPr>
        <p:spPr>
          <a:xfrm>
            <a:off x="5356130" y="6301123"/>
            <a:ext cx="6097656" cy="307777"/>
          </a:xfrm>
          <a:prstGeom prst="rect">
            <a:avLst/>
          </a:prstGeom>
          <a:noFill/>
        </p:spPr>
        <p:txBody>
          <a:bodyPr wrap="square">
            <a:spAutoFit/>
          </a:bodyPr>
          <a:lstStyle/>
          <a:p>
            <a:r>
              <a:rPr lang="en-US" dirty="0">
                <a:solidFill>
                  <a:schemeClr val="bg1"/>
                </a:solidFill>
                <a:hlinkClick r:id="rId4">
                  <a:extLst>
                    <a:ext uri="{A12FA001-AC4F-418D-AE19-62706E023703}">
                      <ahyp:hlinkClr xmlns:ahyp="http://schemas.microsoft.com/office/drawing/2018/hyperlinkcolor" val="tx"/>
                    </a:ext>
                  </a:extLst>
                </a:hlinkClick>
              </a:rPr>
              <a:t>RIDOH Chickenpox info for Schools</a:t>
            </a:r>
            <a:endParaRPr lang="en-US" dirty="0">
              <a:solidFill>
                <a:schemeClr val="bg1"/>
              </a:solidFill>
            </a:endParaRPr>
          </a:p>
        </p:txBody>
      </p:sp>
    </p:spTree>
    <p:extLst>
      <p:ext uri="{BB962C8B-B14F-4D97-AF65-F5344CB8AC3E}">
        <p14:creationId xmlns:p14="http://schemas.microsoft.com/office/powerpoint/2010/main" val="2279261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5D16EC-FF3D-35F2-B096-D242A31BE94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32</a:t>
            </a:fld>
            <a:endParaRPr lang="en-US"/>
          </a:p>
        </p:txBody>
      </p:sp>
      <p:pic>
        <p:nvPicPr>
          <p:cNvPr id="6" name="Picture 5">
            <a:extLst>
              <a:ext uri="{FF2B5EF4-FFF2-40B4-BE49-F238E27FC236}">
                <a16:creationId xmlns:a16="http://schemas.microsoft.com/office/drawing/2014/main" id="{46B914C5-9E0D-E8F5-D0CB-E3FA0E20C4A8}"/>
              </a:ext>
            </a:extLst>
          </p:cNvPr>
          <p:cNvPicPr>
            <a:picLocks noChangeAspect="1"/>
          </p:cNvPicPr>
          <p:nvPr/>
        </p:nvPicPr>
        <p:blipFill>
          <a:blip r:embed="rId2"/>
          <a:stretch>
            <a:fillRect/>
          </a:stretch>
        </p:blipFill>
        <p:spPr>
          <a:xfrm>
            <a:off x="0" y="0"/>
            <a:ext cx="6554680" cy="6858000"/>
          </a:xfrm>
          <a:prstGeom prst="rect">
            <a:avLst/>
          </a:prstGeom>
        </p:spPr>
      </p:pic>
      <p:sp>
        <p:nvSpPr>
          <p:cNvPr id="7" name="TextBox 6">
            <a:extLst>
              <a:ext uri="{FF2B5EF4-FFF2-40B4-BE49-F238E27FC236}">
                <a16:creationId xmlns:a16="http://schemas.microsoft.com/office/drawing/2014/main" id="{81A3C1FC-784C-6FC0-4228-03EC4AC41898}"/>
              </a:ext>
            </a:extLst>
          </p:cNvPr>
          <p:cNvSpPr txBox="1"/>
          <p:nvPr/>
        </p:nvSpPr>
        <p:spPr>
          <a:xfrm>
            <a:off x="7046976" y="1194816"/>
            <a:ext cx="4486656" cy="3416320"/>
          </a:xfrm>
          <a:prstGeom prst="rect">
            <a:avLst/>
          </a:prstGeom>
          <a:noFill/>
        </p:spPr>
        <p:txBody>
          <a:bodyPr wrap="square" rtlCol="0">
            <a:spAutoFit/>
          </a:bodyPr>
          <a:lstStyle/>
          <a:p>
            <a:r>
              <a:rPr lang="en-US" sz="2400" b="1" u="sng" dirty="0">
                <a:latin typeface="Century Gothic" panose="020B0502020202020204" pitchFamily="34" charset="0"/>
              </a:rPr>
              <a:t>Micro-Learn on Rashes:</a:t>
            </a:r>
          </a:p>
          <a:p>
            <a:endParaRPr lang="en-US" sz="2400" b="1" u="sng" dirty="0">
              <a:latin typeface="Century Gothic" panose="020B0502020202020204" pitchFamily="34" charset="0"/>
            </a:endParaRPr>
          </a:p>
          <a:p>
            <a:pPr marL="342900" indent="-342900">
              <a:buFont typeface="Arial" panose="020B0604020202020204" pitchFamily="34" charset="0"/>
              <a:buChar char="•"/>
            </a:pPr>
            <a:r>
              <a:rPr lang="en-US" sz="2400" dirty="0">
                <a:latin typeface="Century Gothic" panose="020B0502020202020204" pitchFamily="34" charset="0"/>
              </a:rPr>
              <a:t>Easy to use and to educate frontline staff</a:t>
            </a:r>
          </a:p>
          <a:p>
            <a:pPr marL="342900" indent="-342900">
              <a:buFont typeface="Arial" panose="020B0604020202020204" pitchFamily="34" charset="0"/>
              <a:buChar char="•"/>
            </a:pPr>
            <a:endParaRPr lang="en-US" sz="2400" dirty="0">
              <a:latin typeface="Century Gothic" panose="020B0502020202020204" pitchFamily="34" charset="0"/>
            </a:endParaRPr>
          </a:p>
          <a:p>
            <a:pPr marL="342900" indent="-342900">
              <a:buFont typeface="Arial" panose="020B0604020202020204" pitchFamily="34" charset="0"/>
              <a:buChar char="•"/>
            </a:pPr>
            <a:r>
              <a:rPr lang="en-US" sz="2400" dirty="0">
                <a:latin typeface="Century Gothic" panose="020B0502020202020204" pitchFamily="34" charset="0"/>
              </a:rPr>
              <a:t>Helpful for training for your front office staff, those who may not be clinical</a:t>
            </a:r>
          </a:p>
          <a:p>
            <a:r>
              <a:rPr lang="en-US" sz="2400" dirty="0">
                <a:latin typeface="Century Gothic" panose="020B0502020202020204" pitchFamily="34" charset="0"/>
              </a:rPr>
              <a:t>	</a:t>
            </a:r>
          </a:p>
        </p:txBody>
      </p:sp>
    </p:spTree>
    <p:extLst>
      <p:ext uri="{BB962C8B-B14F-4D97-AF65-F5344CB8AC3E}">
        <p14:creationId xmlns:p14="http://schemas.microsoft.com/office/powerpoint/2010/main" val="22527935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0"/>
          <p:cNvSpPr txBox="1">
            <a:spLocks noGrp="1"/>
          </p:cNvSpPr>
          <p:nvPr>
            <p:ph type="title"/>
          </p:nvPr>
        </p:nvSpPr>
        <p:spPr>
          <a:xfrm>
            <a:off x="838200" y="633762"/>
            <a:ext cx="10515600" cy="70245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2060"/>
              </a:buClr>
              <a:buSzPts val="3200"/>
              <a:buFont typeface="Century Gothic"/>
              <a:buNone/>
            </a:pPr>
            <a:r>
              <a:rPr lang="en-US" sz="3200">
                <a:solidFill>
                  <a:srgbClr val="002060"/>
                </a:solidFill>
              </a:rPr>
              <a:t>Diarrhea</a:t>
            </a:r>
            <a:r>
              <a:rPr lang="en-US" sz="3200" i="0" u="none" strike="noStrike">
                <a:solidFill>
                  <a:srgbClr val="002060"/>
                </a:solidFill>
                <a:latin typeface="Century Gothic"/>
                <a:ea typeface="Century Gothic"/>
                <a:cs typeface="Century Gothic"/>
                <a:sym typeface="Century Gothic"/>
              </a:rPr>
              <a:t> Case Study</a:t>
            </a:r>
            <a:endParaRPr>
              <a:solidFill>
                <a:srgbClr val="002060"/>
              </a:solidFill>
              <a:latin typeface="Century Gothic"/>
              <a:ea typeface="Century Gothic"/>
              <a:cs typeface="Century Gothic"/>
              <a:sym typeface="Century Gothic"/>
            </a:endParaRPr>
          </a:p>
        </p:txBody>
      </p:sp>
      <p:sp>
        <p:nvSpPr>
          <p:cNvPr id="238" name="Google Shape;238;p10"/>
          <p:cNvSpPr txBox="1">
            <a:spLocks noGrp="1"/>
          </p:cNvSpPr>
          <p:nvPr>
            <p:ph type="body" idx="1"/>
          </p:nvPr>
        </p:nvSpPr>
        <p:spPr>
          <a:xfrm>
            <a:off x="838200" y="1417325"/>
            <a:ext cx="8508000" cy="1928100"/>
          </a:xfrm>
          <a:prstGeom prst="rect">
            <a:avLst/>
          </a:prstGeom>
          <a:noFill/>
          <a:ln>
            <a:noFill/>
          </a:ln>
        </p:spPr>
        <p:txBody>
          <a:bodyPr spcFirstLastPara="1" wrap="square" lIns="91425" tIns="45700" rIns="91425" bIns="45700" anchor="t" anchorCtr="0">
            <a:noAutofit/>
          </a:bodyPr>
          <a:lstStyle/>
          <a:p>
            <a:pPr marL="228600" lvl="0" indent="0" algn="l" rtl="0">
              <a:lnSpc>
                <a:spcPct val="95000"/>
              </a:lnSpc>
              <a:spcBef>
                <a:spcPts val="0"/>
              </a:spcBef>
              <a:spcAft>
                <a:spcPts val="0"/>
              </a:spcAft>
              <a:buNone/>
            </a:pPr>
            <a:r>
              <a:rPr lang="en-US" dirty="0">
                <a:solidFill>
                  <a:srgbClr val="595959"/>
                </a:solidFill>
              </a:rPr>
              <a:t>10-month-old female presents with 2 days of fever, diarrhea, decreased oral intake and decreased voiding (1 void in past 24 hours). </a:t>
            </a:r>
          </a:p>
          <a:p>
            <a:pPr marL="228600" lvl="0" indent="0" algn="l" rtl="0">
              <a:lnSpc>
                <a:spcPct val="95000"/>
              </a:lnSpc>
              <a:spcBef>
                <a:spcPts val="0"/>
              </a:spcBef>
              <a:spcAft>
                <a:spcPts val="0"/>
              </a:spcAft>
              <a:buNone/>
            </a:pPr>
            <a:endParaRPr lang="en-US" dirty="0">
              <a:solidFill>
                <a:srgbClr val="595959"/>
              </a:solidFill>
            </a:endParaRPr>
          </a:p>
          <a:p>
            <a:pPr marL="228600" lvl="0" indent="0" algn="l" rtl="0">
              <a:lnSpc>
                <a:spcPct val="95000"/>
              </a:lnSpc>
              <a:spcBef>
                <a:spcPts val="0"/>
              </a:spcBef>
              <a:spcAft>
                <a:spcPts val="0"/>
              </a:spcAft>
              <a:buNone/>
            </a:pPr>
            <a:r>
              <a:rPr lang="en-US" dirty="0">
                <a:solidFill>
                  <a:srgbClr val="595959"/>
                </a:solidFill>
              </a:rPr>
              <a:t>On exam T=102, HR= 160, she is tired, pale on exam with hyperactive bowel sounds, sunken fontanelle and dry mucous membranes. </a:t>
            </a:r>
            <a:endParaRPr dirty="0">
              <a:solidFill>
                <a:srgbClr val="595959"/>
              </a:solidFill>
            </a:endParaRPr>
          </a:p>
          <a:p>
            <a:pPr marL="228600" lvl="0" indent="0" algn="l" rtl="0">
              <a:lnSpc>
                <a:spcPct val="95000"/>
              </a:lnSpc>
              <a:spcBef>
                <a:spcPts val="0"/>
              </a:spcBef>
              <a:spcAft>
                <a:spcPts val="0"/>
              </a:spcAft>
              <a:buNone/>
            </a:pPr>
            <a:endParaRPr dirty="0"/>
          </a:p>
          <a:p>
            <a:pPr marL="228600" lvl="0" indent="0" algn="l" rtl="0">
              <a:spcBef>
                <a:spcPts val="0"/>
              </a:spcBef>
              <a:spcAft>
                <a:spcPts val="0"/>
              </a:spcAft>
              <a:buClr>
                <a:schemeClr val="dk1"/>
              </a:buClr>
              <a:buSzPts val="1100"/>
              <a:buFont typeface="Arial"/>
              <a:buNone/>
            </a:pPr>
            <a:r>
              <a:rPr lang="en-US" dirty="0">
                <a:solidFill>
                  <a:srgbClr val="595959"/>
                </a:solidFill>
              </a:rPr>
              <a:t>She is admitted to the hospital for IV hydration, further evaluation and monitoring. Stool study is sent and is found to be positive for rotavirus.</a:t>
            </a:r>
            <a:endParaRPr dirty="0">
              <a:solidFill>
                <a:srgbClr val="595959"/>
              </a:solidFill>
            </a:endParaRPr>
          </a:p>
          <a:p>
            <a:pPr marL="228600" lvl="0" indent="0" algn="l" rtl="0">
              <a:lnSpc>
                <a:spcPct val="95000"/>
              </a:lnSpc>
              <a:spcBef>
                <a:spcPts val="0"/>
              </a:spcBef>
              <a:spcAft>
                <a:spcPts val="0"/>
              </a:spcAft>
              <a:buNone/>
            </a:pPr>
            <a:br>
              <a:rPr lang="en-US" dirty="0">
                <a:latin typeface="Century Gothic"/>
                <a:ea typeface="Century Gothic"/>
                <a:cs typeface="Century Gothic"/>
                <a:sym typeface="Century Gothic"/>
              </a:rPr>
            </a:br>
            <a:endParaRPr dirty="0">
              <a:latin typeface="Century Gothic"/>
              <a:ea typeface="Century Gothic"/>
              <a:cs typeface="Century Gothic"/>
              <a:sym typeface="Century Gothic"/>
            </a:endParaRPr>
          </a:p>
          <a:p>
            <a:pPr marL="228600" lvl="0" indent="0" algn="l" rtl="0">
              <a:lnSpc>
                <a:spcPct val="95000"/>
              </a:lnSpc>
              <a:spcBef>
                <a:spcPts val="0"/>
              </a:spcBef>
              <a:spcAft>
                <a:spcPts val="0"/>
              </a:spcAft>
              <a:buNone/>
            </a:pPr>
            <a:endParaRPr dirty="0"/>
          </a:p>
        </p:txBody>
      </p:sp>
      <p:sp>
        <p:nvSpPr>
          <p:cNvPr id="239" name="Google Shape;239;p10"/>
          <p:cNvSpPr txBox="1">
            <a:spLocks noGrp="1"/>
          </p:cNvSpPr>
          <p:nvPr>
            <p:ph type="ftr" idx="11"/>
          </p:nvPr>
        </p:nvSpPr>
        <p:spPr>
          <a:xfrm>
            <a:off x="4815840" y="6356350"/>
            <a:ext cx="59588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endParaRPr/>
          </a:p>
        </p:txBody>
      </p:sp>
      <p:sp>
        <p:nvSpPr>
          <p:cNvPr id="240" name="Google Shape;240;p10"/>
          <p:cNvSpPr txBox="1">
            <a:spLocks noGrp="1"/>
          </p:cNvSpPr>
          <p:nvPr>
            <p:ph type="sldNum" idx="12"/>
          </p:nvPr>
        </p:nvSpPr>
        <p:spPr>
          <a:xfrm>
            <a:off x="10942319" y="6356350"/>
            <a:ext cx="88378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33</a:t>
            </a:fld>
            <a:endParaRPr/>
          </a:p>
        </p:txBody>
      </p:sp>
      <p:pic>
        <p:nvPicPr>
          <p:cNvPr id="241" name="Google Shape;241;p10"/>
          <p:cNvPicPr preferRelativeResize="0"/>
          <p:nvPr/>
        </p:nvPicPr>
        <p:blipFill>
          <a:blip r:embed="rId3">
            <a:alphaModFix/>
          </a:blip>
          <a:stretch>
            <a:fillRect/>
          </a:stretch>
        </p:blipFill>
        <p:spPr>
          <a:xfrm>
            <a:off x="9498600" y="1488619"/>
            <a:ext cx="2541000" cy="32851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1"/>
          <p:cNvSpPr txBox="1">
            <a:spLocks noGrp="1"/>
          </p:cNvSpPr>
          <p:nvPr>
            <p:ph type="title"/>
          </p:nvPr>
        </p:nvSpPr>
        <p:spPr>
          <a:xfrm>
            <a:off x="739644" y="432186"/>
            <a:ext cx="10515600" cy="70245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2060"/>
              </a:buClr>
              <a:buSzPts val="3200"/>
              <a:buFont typeface="Century Gothic"/>
              <a:buNone/>
            </a:pPr>
            <a:r>
              <a:rPr lang="en-US" sz="3200" i="0" u="none" strike="noStrike" dirty="0">
                <a:solidFill>
                  <a:srgbClr val="002060"/>
                </a:solidFill>
                <a:latin typeface="Century Gothic"/>
                <a:ea typeface="Century Gothic"/>
                <a:cs typeface="Century Gothic"/>
                <a:sym typeface="Century Gothic"/>
              </a:rPr>
              <a:t>Rotavirus</a:t>
            </a:r>
            <a:endParaRPr dirty="0">
              <a:solidFill>
                <a:srgbClr val="002060"/>
              </a:solidFill>
              <a:latin typeface="Century Gothic"/>
              <a:ea typeface="Century Gothic"/>
              <a:cs typeface="Century Gothic"/>
              <a:sym typeface="Century Gothic"/>
            </a:endParaRPr>
          </a:p>
        </p:txBody>
      </p:sp>
      <p:sp>
        <p:nvSpPr>
          <p:cNvPr id="247" name="Google Shape;247;p11"/>
          <p:cNvSpPr txBox="1">
            <a:spLocks noGrp="1"/>
          </p:cNvSpPr>
          <p:nvPr>
            <p:ph type="body" idx="1"/>
          </p:nvPr>
        </p:nvSpPr>
        <p:spPr>
          <a:xfrm>
            <a:off x="739644" y="1057185"/>
            <a:ext cx="8356800" cy="4317900"/>
          </a:xfrm>
          <a:prstGeom prst="rect">
            <a:avLst/>
          </a:prstGeom>
          <a:noFill/>
          <a:ln>
            <a:noFill/>
          </a:ln>
        </p:spPr>
        <p:txBody>
          <a:bodyPr spcFirstLastPara="1" wrap="square" lIns="91425" tIns="45700" rIns="91425" bIns="45700" anchor="t" anchorCtr="0">
            <a:noAutofit/>
          </a:bodyPr>
          <a:lstStyle/>
          <a:p>
            <a:pPr marL="228600" lvl="0" indent="0" algn="l" rtl="0">
              <a:lnSpc>
                <a:spcPct val="95000"/>
              </a:lnSpc>
              <a:spcBef>
                <a:spcPts val="0"/>
              </a:spcBef>
              <a:spcAft>
                <a:spcPts val="0"/>
              </a:spcAft>
              <a:buNone/>
            </a:pPr>
            <a:endParaRPr sz="2200" dirty="0">
              <a:solidFill>
                <a:srgbClr val="595959"/>
              </a:solidFill>
            </a:endParaRPr>
          </a:p>
          <a:p>
            <a:pPr marL="0" lvl="0" indent="0" algn="l" rtl="0">
              <a:lnSpc>
                <a:spcPct val="95000"/>
              </a:lnSpc>
              <a:spcBef>
                <a:spcPts val="0"/>
              </a:spcBef>
              <a:spcAft>
                <a:spcPts val="0"/>
              </a:spcAft>
              <a:buNone/>
            </a:pPr>
            <a:r>
              <a:rPr lang="en-US" sz="2200" dirty="0">
                <a:solidFill>
                  <a:srgbClr val="595959"/>
                </a:solidFill>
              </a:rPr>
              <a:t>Data tracking / Current Trends : The National Respiratory and Enteric Virus Surveillance System (NREVSS)</a:t>
            </a:r>
            <a:endParaRPr sz="2200" dirty="0">
              <a:solidFill>
                <a:srgbClr val="595959"/>
              </a:solidFill>
            </a:endParaRPr>
          </a:p>
          <a:p>
            <a:pPr marL="228600" lvl="0" indent="0" algn="l" rtl="0">
              <a:lnSpc>
                <a:spcPct val="95000"/>
              </a:lnSpc>
              <a:spcBef>
                <a:spcPts val="0"/>
              </a:spcBef>
              <a:spcAft>
                <a:spcPts val="0"/>
              </a:spcAft>
              <a:buNone/>
            </a:pPr>
            <a:endParaRPr sz="2200" dirty="0">
              <a:solidFill>
                <a:srgbClr val="595959"/>
              </a:solidFill>
            </a:endParaRPr>
          </a:p>
          <a:p>
            <a:pPr marL="0" lvl="0" indent="0" algn="l" rtl="0">
              <a:lnSpc>
                <a:spcPct val="95000"/>
              </a:lnSpc>
              <a:spcBef>
                <a:spcPts val="0"/>
              </a:spcBef>
              <a:spcAft>
                <a:spcPts val="0"/>
              </a:spcAft>
              <a:buNone/>
            </a:pPr>
            <a:r>
              <a:rPr lang="en-US" sz="2200" dirty="0">
                <a:solidFill>
                  <a:srgbClr val="595959"/>
                </a:solidFill>
                <a:highlight>
                  <a:schemeClr val="lt1"/>
                </a:highlight>
              </a:rPr>
              <a:t> https://www.cdc.gov/surveillance/nrevss/index.html</a:t>
            </a:r>
            <a:endParaRPr sz="2200" dirty="0">
              <a:solidFill>
                <a:srgbClr val="595959"/>
              </a:solidFill>
              <a:highlight>
                <a:schemeClr val="lt1"/>
              </a:highlight>
            </a:endParaRPr>
          </a:p>
          <a:p>
            <a:pPr marL="0" lvl="0" indent="0" algn="l" rtl="0">
              <a:lnSpc>
                <a:spcPct val="95000"/>
              </a:lnSpc>
              <a:spcBef>
                <a:spcPts val="0"/>
              </a:spcBef>
              <a:spcAft>
                <a:spcPts val="0"/>
              </a:spcAft>
              <a:buNone/>
            </a:pPr>
            <a:endParaRPr sz="2200" dirty="0">
              <a:solidFill>
                <a:srgbClr val="595959"/>
              </a:solidFill>
            </a:endParaRPr>
          </a:p>
          <a:p>
            <a:pPr marL="0" lvl="0" indent="0" algn="l" rtl="0">
              <a:lnSpc>
                <a:spcPct val="95000"/>
              </a:lnSpc>
              <a:spcBef>
                <a:spcPts val="0"/>
              </a:spcBef>
              <a:spcAft>
                <a:spcPts val="0"/>
              </a:spcAft>
              <a:buNone/>
            </a:pPr>
            <a:r>
              <a:rPr lang="en-US" sz="2200" dirty="0">
                <a:solidFill>
                  <a:srgbClr val="595959"/>
                </a:solidFill>
              </a:rPr>
              <a:t>Transmission: Fecal- oral</a:t>
            </a:r>
            <a:endParaRPr sz="2200" dirty="0">
              <a:solidFill>
                <a:srgbClr val="595959"/>
              </a:solidFill>
            </a:endParaRPr>
          </a:p>
          <a:p>
            <a:pPr marL="228600" lvl="0" indent="0" algn="l" rtl="0">
              <a:lnSpc>
                <a:spcPct val="95000"/>
              </a:lnSpc>
              <a:spcBef>
                <a:spcPts val="0"/>
              </a:spcBef>
              <a:spcAft>
                <a:spcPts val="0"/>
              </a:spcAft>
              <a:buNone/>
            </a:pPr>
            <a:endParaRPr sz="2200" dirty="0">
              <a:solidFill>
                <a:srgbClr val="595959"/>
              </a:solidFill>
            </a:endParaRPr>
          </a:p>
          <a:p>
            <a:pPr marL="0" lvl="0" indent="0" algn="l" rtl="0">
              <a:lnSpc>
                <a:spcPct val="95000"/>
              </a:lnSpc>
              <a:spcBef>
                <a:spcPts val="0"/>
              </a:spcBef>
              <a:spcAft>
                <a:spcPts val="0"/>
              </a:spcAft>
              <a:buNone/>
            </a:pPr>
            <a:r>
              <a:rPr lang="en-US" sz="2200" dirty="0">
                <a:solidFill>
                  <a:srgbClr val="595959"/>
                </a:solidFill>
              </a:rPr>
              <a:t>Prevention: Handwashing, vaccination</a:t>
            </a:r>
            <a:endParaRPr sz="2200" dirty="0"/>
          </a:p>
          <a:p>
            <a:pPr marL="0" lvl="0" indent="0" algn="l" rtl="0">
              <a:lnSpc>
                <a:spcPct val="95000"/>
              </a:lnSpc>
              <a:spcBef>
                <a:spcPts val="1200"/>
              </a:spcBef>
              <a:spcAft>
                <a:spcPts val="0"/>
              </a:spcAft>
              <a:buNone/>
            </a:pPr>
            <a:r>
              <a:rPr lang="en-US" sz="2200" i="0" u="none" strike="noStrike" dirty="0">
                <a:solidFill>
                  <a:srgbClr val="595959"/>
                </a:solidFill>
              </a:rPr>
              <a:t>How long contagious: shed in stool, contagious when symptomatic , 3 days after </a:t>
            </a:r>
            <a:r>
              <a:rPr lang="en-US" sz="2200" dirty="0">
                <a:solidFill>
                  <a:srgbClr val="595959"/>
                </a:solidFill>
              </a:rPr>
              <a:t>recovery</a:t>
            </a:r>
            <a:endParaRPr sz="2200" dirty="0"/>
          </a:p>
          <a:p>
            <a:pPr marL="0" lvl="0" indent="0" algn="l" rtl="0">
              <a:lnSpc>
                <a:spcPct val="95000"/>
              </a:lnSpc>
              <a:spcBef>
                <a:spcPts val="1200"/>
              </a:spcBef>
              <a:spcAft>
                <a:spcPts val="0"/>
              </a:spcAft>
              <a:buNone/>
            </a:pPr>
            <a:r>
              <a:rPr lang="en-US" sz="2200" i="0" u="none" strike="noStrike" dirty="0">
                <a:solidFill>
                  <a:srgbClr val="595959"/>
                </a:solidFill>
              </a:rPr>
              <a:t>How to manage in school setting: hand</a:t>
            </a:r>
            <a:r>
              <a:rPr lang="en-US" sz="2200" dirty="0">
                <a:solidFill>
                  <a:srgbClr val="595959"/>
                </a:solidFill>
              </a:rPr>
              <a:t> hygiene, proper disposal of diapers, when to return to daycare</a:t>
            </a:r>
            <a:endParaRPr sz="2200" dirty="0"/>
          </a:p>
          <a:p>
            <a:pPr marL="228600" lvl="0" indent="0" algn="l" rtl="0">
              <a:lnSpc>
                <a:spcPct val="95000"/>
              </a:lnSpc>
              <a:spcBef>
                <a:spcPts val="1200"/>
              </a:spcBef>
              <a:spcAft>
                <a:spcPts val="0"/>
              </a:spcAft>
              <a:buNone/>
            </a:pPr>
            <a:endParaRPr b="0" dirty="0"/>
          </a:p>
          <a:p>
            <a:pPr marL="0" lvl="0" indent="0" algn="l" rtl="0">
              <a:lnSpc>
                <a:spcPct val="95000"/>
              </a:lnSpc>
              <a:spcBef>
                <a:spcPts val="2400"/>
              </a:spcBef>
              <a:spcAft>
                <a:spcPts val="0"/>
              </a:spcAft>
              <a:buNone/>
            </a:pPr>
            <a:br>
              <a:rPr lang="en-US" dirty="0"/>
            </a:br>
            <a:endParaRPr dirty="0"/>
          </a:p>
        </p:txBody>
      </p:sp>
      <p:sp>
        <p:nvSpPr>
          <p:cNvPr id="248" name="Google Shape;248;p11"/>
          <p:cNvSpPr txBox="1">
            <a:spLocks noGrp="1"/>
          </p:cNvSpPr>
          <p:nvPr>
            <p:ph type="ftr" idx="11"/>
          </p:nvPr>
        </p:nvSpPr>
        <p:spPr>
          <a:xfrm>
            <a:off x="4815840" y="6356350"/>
            <a:ext cx="59588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endParaRPr/>
          </a:p>
        </p:txBody>
      </p:sp>
      <p:sp>
        <p:nvSpPr>
          <p:cNvPr id="249" name="Google Shape;249;p11"/>
          <p:cNvSpPr txBox="1">
            <a:spLocks noGrp="1"/>
          </p:cNvSpPr>
          <p:nvPr>
            <p:ph type="sldNum" idx="12"/>
          </p:nvPr>
        </p:nvSpPr>
        <p:spPr>
          <a:xfrm>
            <a:off x="10942319" y="6356350"/>
            <a:ext cx="88378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34</a:t>
            </a:fld>
            <a:endParaRPr/>
          </a:p>
        </p:txBody>
      </p:sp>
      <p:pic>
        <p:nvPicPr>
          <p:cNvPr id="250" name="Google Shape;250;p11"/>
          <p:cNvPicPr preferRelativeResize="0"/>
          <p:nvPr/>
        </p:nvPicPr>
        <p:blipFill>
          <a:blip r:embed="rId3">
            <a:alphaModFix/>
          </a:blip>
          <a:stretch>
            <a:fillRect/>
          </a:stretch>
        </p:blipFill>
        <p:spPr>
          <a:xfrm>
            <a:off x="8867810" y="2115908"/>
            <a:ext cx="2958296" cy="220265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13E2B-5C87-47FC-B5FF-B738611166A4}"/>
              </a:ext>
            </a:extLst>
          </p:cNvPr>
          <p:cNvSpPr>
            <a:spLocks noGrp="1"/>
          </p:cNvSpPr>
          <p:nvPr>
            <p:ph type="title"/>
          </p:nvPr>
        </p:nvSpPr>
        <p:spPr>
          <a:xfrm>
            <a:off x="418627" y="334042"/>
            <a:ext cx="10515600" cy="702457"/>
          </a:xfrm>
        </p:spPr>
        <p:txBody>
          <a:bodyPr anchor="ctr">
            <a:normAutofit/>
          </a:bodyPr>
          <a:lstStyle/>
          <a:p>
            <a:r>
              <a:rPr lang="en-US" dirty="0"/>
              <a:t>Office visit suggestions for infectious diseases</a:t>
            </a:r>
          </a:p>
        </p:txBody>
      </p:sp>
      <p:pic>
        <p:nvPicPr>
          <p:cNvPr id="13" name="Content Placeholder 12">
            <a:extLst>
              <a:ext uri="{FF2B5EF4-FFF2-40B4-BE49-F238E27FC236}">
                <a16:creationId xmlns:a16="http://schemas.microsoft.com/office/drawing/2014/main" id="{4D85186A-1F56-46FE-A1EB-1935E3520640}"/>
              </a:ext>
            </a:extLst>
          </p:cNvPr>
          <p:cNvPicPr>
            <a:picLocks noGrp="1" noChangeAspect="1"/>
          </p:cNvPicPr>
          <p:nvPr>
            <p:ph sz="half" idx="2"/>
          </p:nvPr>
        </p:nvPicPr>
        <p:blipFill>
          <a:blip r:embed="rId3"/>
          <a:stretch>
            <a:fillRect/>
          </a:stretch>
        </p:blipFill>
        <p:spPr>
          <a:xfrm>
            <a:off x="6482443" y="1871132"/>
            <a:ext cx="5181600" cy="2870382"/>
          </a:xfrm>
          <a:prstGeom prst="rect">
            <a:avLst/>
          </a:prstGeom>
        </p:spPr>
      </p:pic>
      <p:sp>
        <p:nvSpPr>
          <p:cNvPr id="4" name="Footer Placeholder 3">
            <a:extLst>
              <a:ext uri="{FF2B5EF4-FFF2-40B4-BE49-F238E27FC236}">
                <a16:creationId xmlns:a16="http://schemas.microsoft.com/office/drawing/2014/main" id="{0257A0D0-A0E9-4067-9B2D-BEC6A0EDE2C6}"/>
              </a:ext>
            </a:extLst>
          </p:cNvPr>
          <p:cNvSpPr>
            <a:spLocks noGrp="1"/>
          </p:cNvSpPr>
          <p:nvPr>
            <p:ph type="ftr" sz="quarter" idx="11"/>
          </p:nvPr>
        </p:nvSpPr>
        <p:spPr>
          <a:xfrm>
            <a:off x="4680857" y="6410780"/>
            <a:ext cx="6395357" cy="365125"/>
          </a:xfrm>
        </p:spPr>
        <p:txBody>
          <a:bodyPr anchor="ctr">
            <a:normAutofit/>
          </a:bodyPr>
          <a:lstStyle/>
          <a:p>
            <a:pPr>
              <a:spcAft>
                <a:spcPts val="600"/>
              </a:spcAft>
            </a:pPr>
            <a:r>
              <a:rPr lang="en-US"/>
              <a:t>Pre-Symptomatic and Asymptomatic Spread</a:t>
            </a:r>
          </a:p>
        </p:txBody>
      </p:sp>
      <p:sp>
        <p:nvSpPr>
          <p:cNvPr id="5" name="Slide Number Placeholder 4">
            <a:extLst>
              <a:ext uri="{FF2B5EF4-FFF2-40B4-BE49-F238E27FC236}">
                <a16:creationId xmlns:a16="http://schemas.microsoft.com/office/drawing/2014/main" id="{B406322C-C482-4E81-A74D-CAB354760F71}"/>
              </a:ext>
            </a:extLst>
          </p:cNvPr>
          <p:cNvSpPr>
            <a:spLocks noGrp="1"/>
          </p:cNvSpPr>
          <p:nvPr>
            <p:ph type="sldNum" sz="quarter" idx="12"/>
          </p:nvPr>
        </p:nvSpPr>
        <p:spPr>
          <a:xfrm>
            <a:off x="11353800" y="6410780"/>
            <a:ext cx="620486" cy="365125"/>
          </a:xfrm>
        </p:spPr>
        <p:txBody>
          <a:bodyPr anchor="ctr">
            <a:normAutofit/>
          </a:bodyPr>
          <a:lstStyle/>
          <a:p>
            <a:pPr>
              <a:spcAft>
                <a:spcPts val="600"/>
              </a:spcAft>
            </a:pPr>
            <a:fld id="{EF026F98-229B-48B0-BECF-EA1F5459ACF1}" type="slidenum">
              <a:rPr lang="en-US" smtClean="0"/>
              <a:pPr>
                <a:spcAft>
                  <a:spcPts val="600"/>
                </a:spcAft>
              </a:pPr>
              <a:t>35</a:t>
            </a:fld>
            <a:endParaRPr lang="en-US"/>
          </a:p>
        </p:txBody>
      </p:sp>
      <p:graphicFrame>
        <p:nvGraphicFramePr>
          <p:cNvPr id="19" name="Content Placeholder 9">
            <a:extLst>
              <a:ext uri="{FF2B5EF4-FFF2-40B4-BE49-F238E27FC236}">
                <a16:creationId xmlns:a16="http://schemas.microsoft.com/office/drawing/2014/main" id="{EAF69228-5B14-131A-7D64-455262BB5841}"/>
              </a:ext>
            </a:extLst>
          </p:cNvPr>
          <p:cNvGraphicFramePr>
            <a:graphicFrameLocks noGrp="1"/>
          </p:cNvGraphicFramePr>
          <p:nvPr>
            <p:ph sz="half" idx="1"/>
            <p:extLst>
              <p:ext uri="{D42A27DB-BD31-4B8C-83A1-F6EECF244321}">
                <p14:modId xmlns:p14="http://schemas.microsoft.com/office/powerpoint/2010/main" val="4236211426"/>
              </p:ext>
            </p:extLst>
          </p:nvPr>
        </p:nvGraphicFramePr>
        <p:xfrm>
          <a:off x="418627" y="1408731"/>
          <a:ext cx="5815693" cy="45338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576280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2"/>
          <p:cNvSpPr txBox="1">
            <a:spLocks noGrp="1"/>
          </p:cNvSpPr>
          <p:nvPr>
            <p:ph type="title"/>
          </p:nvPr>
        </p:nvSpPr>
        <p:spPr>
          <a:xfrm>
            <a:off x="358208" y="279021"/>
            <a:ext cx="5800299" cy="56832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2060"/>
              </a:buClr>
              <a:buSzPts val="2800"/>
              <a:buFont typeface="Century Gothic"/>
              <a:buNone/>
            </a:pPr>
            <a:r>
              <a:rPr lang="en-US" sz="3200" dirty="0"/>
              <a:t>Key Takeaways:</a:t>
            </a:r>
            <a:endParaRPr sz="3200" dirty="0"/>
          </a:p>
        </p:txBody>
      </p:sp>
      <p:sp>
        <p:nvSpPr>
          <p:cNvPr id="256" name="Google Shape;256;p12"/>
          <p:cNvSpPr txBox="1">
            <a:spLocks noGrp="1"/>
          </p:cNvSpPr>
          <p:nvPr>
            <p:ph type="body" idx="1"/>
          </p:nvPr>
        </p:nvSpPr>
        <p:spPr>
          <a:xfrm>
            <a:off x="295701" y="926591"/>
            <a:ext cx="11725612" cy="4742689"/>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0"/>
              </a:spcBef>
              <a:spcAft>
                <a:spcPts val="0"/>
              </a:spcAft>
              <a:buClr>
                <a:schemeClr val="accent4"/>
              </a:buClr>
              <a:buSzPts val="2880"/>
              <a:buNone/>
            </a:pPr>
            <a:r>
              <a:rPr lang="en-US" sz="2800" dirty="0"/>
              <a:t>Micro-learns on PFL website: 4 topic areas</a:t>
            </a:r>
          </a:p>
          <a:p>
            <a:pPr marL="228600" lvl="0" indent="-228600" algn="l" rtl="0">
              <a:lnSpc>
                <a:spcPct val="95000"/>
              </a:lnSpc>
              <a:spcBef>
                <a:spcPts val="0"/>
              </a:spcBef>
              <a:spcAft>
                <a:spcPts val="0"/>
              </a:spcAft>
              <a:buClr>
                <a:schemeClr val="accent4"/>
              </a:buClr>
              <a:buSzPts val="2880"/>
              <a:buChar char="•"/>
            </a:pPr>
            <a:endParaRPr lang="en-US" dirty="0"/>
          </a:p>
          <a:p>
            <a:pPr marL="228600" lvl="0" indent="-228600" algn="l" rtl="0">
              <a:lnSpc>
                <a:spcPct val="95000"/>
              </a:lnSpc>
              <a:spcBef>
                <a:spcPts val="0"/>
              </a:spcBef>
              <a:spcAft>
                <a:spcPts val="0"/>
              </a:spcAft>
              <a:buClr>
                <a:schemeClr val="accent4"/>
              </a:buClr>
              <a:buSzPts val="2880"/>
              <a:buChar char="•"/>
            </a:pPr>
            <a:endParaRPr lang="en-US" dirty="0"/>
          </a:p>
          <a:p>
            <a:pPr marL="228600" lvl="0" indent="-228600" algn="l" rtl="0">
              <a:lnSpc>
                <a:spcPct val="95000"/>
              </a:lnSpc>
              <a:spcBef>
                <a:spcPts val="0"/>
              </a:spcBef>
              <a:spcAft>
                <a:spcPts val="0"/>
              </a:spcAft>
              <a:buClr>
                <a:schemeClr val="accent4"/>
              </a:buClr>
              <a:buSzPts val="2880"/>
              <a:buChar char="•"/>
            </a:pPr>
            <a:endParaRPr lang="en-US" dirty="0"/>
          </a:p>
          <a:p>
            <a:pPr marL="228600" lvl="0" indent="-228600" algn="l" rtl="0">
              <a:lnSpc>
                <a:spcPct val="95000"/>
              </a:lnSpc>
              <a:spcBef>
                <a:spcPts val="0"/>
              </a:spcBef>
              <a:spcAft>
                <a:spcPts val="0"/>
              </a:spcAft>
              <a:buClr>
                <a:schemeClr val="accent4"/>
              </a:buClr>
              <a:buSzPts val="2880"/>
              <a:buChar char="•"/>
            </a:pPr>
            <a:endParaRPr lang="en-US" dirty="0"/>
          </a:p>
          <a:p>
            <a:pPr marL="228600" lvl="0" indent="-228600" algn="l" rtl="0">
              <a:lnSpc>
                <a:spcPct val="95000"/>
              </a:lnSpc>
              <a:spcBef>
                <a:spcPts val="0"/>
              </a:spcBef>
              <a:spcAft>
                <a:spcPts val="0"/>
              </a:spcAft>
              <a:buClr>
                <a:schemeClr val="accent4"/>
              </a:buClr>
              <a:buSzPts val="2880"/>
              <a:buChar char="•"/>
            </a:pPr>
            <a:endParaRPr lang="en-US" dirty="0"/>
          </a:p>
          <a:p>
            <a:pPr marL="228600" lvl="0" indent="-228600" algn="l" rtl="0">
              <a:lnSpc>
                <a:spcPct val="95000"/>
              </a:lnSpc>
              <a:spcBef>
                <a:spcPts val="0"/>
              </a:spcBef>
              <a:spcAft>
                <a:spcPts val="0"/>
              </a:spcAft>
              <a:buClr>
                <a:schemeClr val="accent4"/>
              </a:buClr>
              <a:buSzPts val="2880"/>
              <a:buChar char="•"/>
            </a:pPr>
            <a:endParaRPr lang="en-US" dirty="0"/>
          </a:p>
          <a:p>
            <a:pPr marL="228600" lvl="0" indent="-228600" algn="l" rtl="0">
              <a:lnSpc>
                <a:spcPct val="95000"/>
              </a:lnSpc>
              <a:spcBef>
                <a:spcPts val="0"/>
              </a:spcBef>
              <a:spcAft>
                <a:spcPts val="0"/>
              </a:spcAft>
              <a:buClr>
                <a:schemeClr val="accent4"/>
              </a:buClr>
              <a:buSzPts val="2880"/>
              <a:buChar char="•"/>
            </a:pPr>
            <a:endParaRPr lang="en-US" dirty="0"/>
          </a:p>
          <a:p>
            <a:pPr marL="228600" lvl="0" indent="-228600" algn="l" rtl="0">
              <a:lnSpc>
                <a:spcPct val="95000"/>
              </a:lnSpc>
              <a:spcBef>
                <a:spcPts val="0"/>
              </a:spcBef>
              <a:spcAft>
                <a:spcPts val="0"/>
              </a:spcAft>
              <a:buClr>
                <a:schemeClr val="accent4"/>
              </a:buClr>
              <a:buSzPts val="2880"/>
              <a:buChar char="•"/>
            </a:pPr>
            <a:endParaRPr lang="en-US" dirty="0"/>
          </a:p>
          <a:p>
            <a:pPr marL="228600" lvl="0" indent="-228600" algn="l" rtl="0">
              <a:lnSpc>
                <a:spcPct val="95000"/>
              </a:lnSpc>
              <a:spcBef>
                <a:spcPts val="0"/>
              </a:spcBef>
              <a:spcAft>
                <a:spcPts val="0"/>
              </a:spcAft>
              <a:buClr>
                <a:schemeClr val="accent4"/>
              </a:buClr>
              <a:buSzPts val="2880"/>
              <a:buChar char="•"/>
            </a:pPr>
            <a:endParaRPr lang="en-US" dirty="0"/>
          </a:p>
          <a:p>
            <a:pPr marL="228600" lvl="0" indent="-228600" algn="l" rtl="0">
              <a:lnSpc>
                <a:spcPct val="95000"/>
              </a:lnSpc>
              <a:spcBef>
                <a:spcPts val="0"/>
              </a:spcBef>
              <a:spcAft>
                <a:spcPts val="0"/>
              </a:spcAft>
              <a:buClr>
                <a:schemeClr val="accent4"/>
              </a:buClr>
              <a:buSzPts val="2880"/>
              <a:buChar char="•"/>
            </a:pPr>
            <a:endParaRPr lang="en-US" dirty="0"/>
          </a:p>
          <a:p>
            <a:pPr marL="228600" lvl="0" indent="-228600" algn="l" rtl="0">
              <a:lnSpc>
                <a:spcPct val="95000"/>
              </a:lnSpc>
              <a:spcBef>
                <a:spcPts val="0"/>
              </a:spcBef>
              <a:spcAft>
                <a:spcPts val="0"/>
              </a:spcAft>
              <a:buClr>
                <a:schemeClr val="accent4"/>
              </a:buClr>
              <a:buSzPts val="2880"/>
              <a:buChar char="•"/>
            </a:pPr>
            <a:endParaRPr lang="en-US" dirty="0"/>
          </a:p>
          <a:p>
            <a:pPr marL="0" lvl="0" indent="0" algn="l" rtl="0">
              <a:lnSpc>
                <a:spcPct val="95000"/>
              </a:lnSpc>
              <a:spcBef>
                <a:spcPts val="0"/>
              </a:spcBef>
              <a:spcAft>
                <a:spcPts val="0"/>
              </a:spcAft>
              <a:buClr>
                <a:schemeClr val="accent4"/>
              </a:buClr>
              <a:buSzPts val="2880"/>
              <a:buNone/>
            </a:pPr>
            <a:r>
              <a:rPr lang="en-US" sz="3200" b="1" dirty="0"/>
              <a:t>   BLOOD		     RASHES	         COUGH		   </a:t>
            </a:r>
            <a:r>
              <a:rPr lang="en-US" sz="3200" b="1" dirty="0">
                <a:solidFill>
                  <a:schemeClr val="bg1"/>
                </a:solidFill>
              </a:rPr>
              <a:t>WOUNDS</a:t>
            </a:r>
            <a:endParaRPr sz="3200" b="1" dirty="0">
              <a:solidFill>
                <a:schemeClr val="bg1"/>
              </a:solidFill>
            </a:endParaRPr>
          </a:p>
        </p:txBody>
      </p:sp>
      <p:sp>
        <p:nvSpPr>
          <p:cNvPr id="257" name="Google Shape;257;p12"/>
          <p:cNvSpPr txBox="1">
            <a:spLocks noGrp="1"/>
          </p:cNvSpPr>
          <p:nvPr>
            <p:ph type="ftr" idx="11"/>
          </p:nvPr>
        </p:nvSpPr>
        <p:spPr>
          <a:xfrm>
            <a:off x="4805680" y="6356350"/>
            <a:ext cx="5968999" cy="365125"/>
          </a:xfrm>
          <a:prstGeom prst="rect">
            <a:avLst/>
          </a:prstGeom>
          <a:noFill/>
          <a:ln>
            <a:noFill/>
          </a:ln>
        </p:spPr>
        <p:txBody>
          <a:bodyPr spcFirstLastPara="1" wrap="square" lIns="91425" tIns="45700" rIns="91425" bIns="45700" anchor="ctr" anchorCtr="0">
            <a:noAutofit/>
          </a:bodyPr>
          <a:lstStyle/>
          <a:p>
            <a:r>
              <a:rPr lang="en-US" sz="3200" dirty="0">
                <a:solidFill>
                  <a:schemeClr val="bg1"/>
                </a:solidFill>
                <a:hlinkClick r:id="rId3">
                  <a:extLst>
                    <a:ext uri="{A12FA001-AC4F-418D-AE19-62706E023703}">
                      <ahyp:hlinkClr xmlns:ahyp="http://schemas.microsoft.com/office/drawing/2018/hyperlinkcolor" val="tx"/>
                    </a:ext>
                  </a:extLst>
                </a:hlinkClick>
              </a:rPr>
              <a:t>Project Firstline Micro-learns</a:t>
            </a:r>
            <a:endParaRPr lang="en-US" sz="3200" dirty="0">
              <a:solidFill>
                <a:schemeClr val="bg1"/>
              </a:solidFill>
            </a:endParaRPr>
          </a:p>
          <a:p>
            <a:pPr marL="0" lvl="0" indent="0" algn="r" rtl="0">
              <a:spcBef>
                <a:spcPts val="0"/>
              </a:spcBef>
              <a:spcAft>
                <a:spcPts val="0"/>
              </a:spcAft>
              <a:buNone/>
            </a:pPr>
            <a:endParaRPr dirty="0"/>
          </a:p>
        </p:txBody>
      </p:sp>
      <p:sp>
        <p:nvSpPr>
          <p:cNvPr id="258" name="Google Shape;258;p12"/>
          <p:cNvSpPr txBox="1">
            <a:spLocks noGrp="1"/>
          </p:cNvSpPr>
          <p:nvPr>
            <p:ph type="sldNum" idx="12"/>
          </p:nvPr>
        </p:nvSpPr>
        <p:spPr>
          <a:xfrm>
            <a:off x="10942319" y="6356350"/>
            <a:ext cx="88378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36</a:t>
            </a:fld>
            <a:endParaRPr/>
          </a:p>
        </p:txBody>
      </p:sp>
      <p:pic>
        <p:nvPicPr>
          <p:cNvPr id="5" name="Picture 4">
            <a:extLst>
              <a:ext uri="{FF2B5EF4-FFF2-40B4-BE49-F238E27FC236}">
                <a16:creationId xmlns:a16="http://schemas.microsoft.com/office/drawing/2014/main" id="{891E5982-4D68-0C10-23C1-6C1FA4924C73}"/>
              </a:ext>
            </a:extLst>
          </p:cNvPr>
          <p:cNvPicPr>
            <a:picLocks noChangeAspect="1"/>
          </p:cNvPicPr>
          <p:nvPr/>
        </p:nvPicPr>
        <p:blipFill>
          <a:blip r:embed="rId4"/>
          <a:stretch>
            <a:fillRect/>
          </a:stretch>
        </p:blipFill>
        <p:spPr>
          <a:xfrm>
            <a:off x="-1" y="1383698"/>
            <a:ext cx="12192000" cy="3749227"/>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ED6EE-987F-646D-4E28-4A4448D0802D}"/>
              </a:ext>
            </a:extLst>
          </p:cNvPr>
          <p:cNvSpPr>
            <a:spLocks noGrp="1"/>
          </p:cNvSpPr>
          <p:nvPr>
            <p:ph type="title"/>
          </p:nvPr>
        </p:nvSpPr>
        <p:spPr>
          <a:xfrm>
            <a:off x="624899" y="425601"/>
            <a:ext cx="11615869" cy="702457"/>
          </a:xfrm>
        </p:spPr>
        <p:txBody>
          <a:bodyPr/>
          <a:lstStyle/>
          <a:p>
            <a:r>
              <a:rPr lang="en-US" sz="4000" dirty="0"/>
              <a:t>Case </a:t>
            </a:r>
            <a:r>
              <a:rPr lang="en-US" sz="4000" dirty="0">
                <a:solidFill>
                  <a:srgbClr val="001F60"/>
                </a:solidFill>
              </a:rPr>
              <a:t>Scenario</a:t>
            </a:r>
          </a:p>
        </p:txBody>
      </p:sp>
      <p:sp>
        <p:nvSpPr>
          <p:cNvPr id="6" name="Slide Number Placeholder 5">
            <a:extLst>
              <a:ext uri="{FF2B5EF4-FFF2-40B4-BE49-F238E27FC236}">
                <a16:creationId xmlns:a16="http://schemas.microsoft.com/office/drawing/2014/main" id="{91E1C9F0-6890-F898-B439-6C7A583BD71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91213-4F0D-479E-AE4A-9B176DFAB61C}" type="slidenum">
              <a:rPr kumimoji="0" lang="en-US" sz="1200" b="0" i="0" u="none" strike="noStrike" kern="1200" cap="none" spc="0" normalizeH="0" baseline="0" noProof="0" smtClean="0">
                <a:ln>
                  <a:noFill/>
                </a:ln>
                <a:solidFill>
                  <a:srgbClr val="FFFFFF"/>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FFFFFF"/>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99FD42C9-ECC2-DD28-7931-D111048A667E}"/>
              </a:ext>
            </a:extLst>
          </p:cNvPr>
          <p:cNvSpPr txBox="1"/>
          <p:nvPr/>
        </p:nvSpPr>
        <p:spPr>
          <a:xfrm>
            <a:off x="624899" y="1410766"/>
            <a:ext cx="10189405"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entury Gothic"/>
                <a:ea typeface="+mn-ea"/>
                <a:cs typeface="+mn-cs"/>
              </a:rPr>
              <a:t>A teacher sends his student to the nurse’s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prstClr val="black"/>
              </a:solidFill>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entury Gothic"/>
                <a:ea typeface="+mn-ea"/>
                <a:cs typeface="+mn-cs"/>
              </a:rPr>
              <a:t>office because she has been scratching 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prstClr val="black"/>
              </a:solidFill>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entury Gothic"/>
                <a:ea typeface="+mn-ea"/>
                <a:cs typeface="+mn-cs"/>
              </a:rPr>
              <a:t>head for several days, appears tired and 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prstClr val="black"/>
              </a:solidFill>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entury Gothic"/>
                <a:ea typeface="+mn-ea"/>
                <a:cs typeface="+mn-cs"/>
              </a:rPr>
              <a:t>having difficulty  focusing.</a:t>
            </a:r>
          </a:p>
        </p:txBody>
      </p:sp>
    </p:spTree>
    <p:extLst>
      <p:ext uri="{BB962C8B-B14F-4D97-AF65-F5344CB8AC3E}">
        <p14:creationId xmlns:p14="http://schemas.microsoft.com/office/powerpoint/2010/main" val="41353294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0A589-29B5-382E-FA56-3925EA845D8B}"/>
              </a:ext>
            </a:extLst>
          </p:cNvPr>
          <p:cNvSpPr>
            <a:spLocks noGrp="1"/>
          </p:cNvSpPr>
          <p:nvPr>
            <p:ph type="title"/>
          </p:nvPr>
        </p:nvSpPr>
        <p:spPr>
          <a:xfrm>
            <a:off x="838200" y="633762"/>
            <a:ext cx="10987906" cy="702457"/>
          </a:xfrm>
        </p:spPr>
        <p:txBody>
          <a:bodyPr/>
          <a:lstStyle/>
          <a:p>
            <a:r>
              <a:rPr lang="en-US" dirty="0"/>
              <a:t> </a:t>
            </a:r>
            <a:r>
              <a:rPr lang="en-US" sz="4000" dirty="0"/>
              <a:t>Adult Louse            Nits               3 Life Forms</a:t>
            </a:r>
          </a:p>
        </p:txBody>
      </p:sp>
      <p:sp>
        <p:nvSpPr>
          <p:cNvPr id="6" name="Slide Number Placeholder 5">
            <a:extLst>
              <a:ext uri="{FF2B5EF4-FFF2-40B4-BE49-F238E27FC236}">
                <a16:creationId xmlns:a16="http://schemas.microsoft.com/office/drawing/2014/main" id="{040FFCCF-7E4C-5459-5D03-6A12EDA6E3F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91213-4F0D-479E-AE4A-9B176DFAB61C}" type="slidenum">
              <a:rPr kumimoji="0" lang="en-US" sz="1200" b="0" i="0" u="none" strike="noStrike" kern="1200" cap="none" spc="0" normalizeH="0" baseline="0" noProof="0" smtClean="0">
                <a:ln>
                  <a:noFill/>
                </a:ln>
                <a:solidFill>
                  <a:srgbClr val="FFFFFF"/>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7" name="Picture 6">
            <a:extLst>
              <a:ext uri="{FF2B5EF4-FFF2-40B4-BE49-F238E27FC236}">
                <a16:creationId xmlns:a16="http://schemas.microsoft.com/office/drawing/2014/main" id="{D1F02BA7-E173-DA87-0FF9-283C44F46E54}"/>
              </a:ext>
            </a:extLst>
          </p:cNvPr>
          <p:cNvPicPr>
            <a:picLocks noChangeAspect="1"/>
          </p:cNvPicPr>
          <p:nvPr/>
        </p:nvPicPr>
        <p:blipFill>
          <a:blip r:embed="rId3"/>
          <a:stretch>
            <a:fillRect/>
          </a:stretch>
        </p:blipFill>
        <p:spPr>
          <a:xfrm>
            <a:off x="807788" y="1713195"/>
            <a:ext cx="3210759" cy="3448352"/>
          </a:xfrm>
          <a:prstGeom prst="rect">
            <a:avLst/>
          </a:prstGeom>
        </p:spPr>
      </p:pic>
      <p:pic>
        <p:nvPicPr>
          <p:cNvPr id="8" name="Picture 7">
            <a:extLst>
              <a:ext uri="{FF2B5EF4-FFF2-40B4-BE49-F238E27FC236}">
                <a16:creationId xmlns:a16="http://schemas.microsoft.com/office/drawing/2014/main" id="{0510F7F2-A857-6B30-7C94-2E1FED18299D}"/>
              </a:ext>
            </a:extLst>
          </p:cNvPr>
          <p:cNvPicPr>
            <a:picLocks noChangeAspect="1"/>
          </p:cNvPicPr>
          <p:nvPr/>
        </p:nvPicPr>
        <p:blipFill>
          <a:blip r:embed="rId4"/>
          <a:stretch>
            <a:fillRect/>
          </a:stretch>
        </p:blipFill>
        <p:spPr>
          <a:xfrm>
            <a:off x="4505826" y="1713195"/>
            <a:ext cx="3180347" cy="3448352"/>
          </a:xfrm>
          <a:prstGeom prst="rect">
            <a:avLst/>
          </a:prstGeom>
        </p:spPr>
      </p:pic>
      <p:sp>
        <p:nvSpPr>
          <p:cNvPr id="9" name="Footer Placeholder 4">
            <a:extLst>
              <a:ext uri="{FF2B5EF4-FFF2-40B4-BE49-F238E27FC236}">
                <a16:creationId xmlns:a16="http://schemas.microsoft.com/office/drawing/2014/main" id="{ABBB7B99-540B-C807-A097-56C5BC5AC162}"/>
              </a:ext>
            </a:extLst>
          </p:cNvPr>
          <p:cNvSpPr>
            <a:spLocks noGrp="1"/>
          </p:cNvSpPr>
          <p:nvPr>
            <p:ph type="ftr" sz="quarter" idx="3"/>
          </p:nvPr>
        </p:nvSpPr>
        <p:spPr>
          <a:xfrm>
            <a:off x="4767416" y="6224238"/>
            <a:ext cx="608506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entury Gothic"/>
                <a:ea typeface="+mn-ea"/>
                <a:cs typeface="+mn-cs"/>
              </a:rPr>
              <a:t>Photo Credits:  Lice Troopers (Left),  PCDS.org (Center) and CDC.gov (Right)  </a:t>
            </a:r>
          </a:p>
        </p:txBody>
      </p:sp>
      <p:pic>
        <p:nvPicPr>
          <p:cNvPr id="3" name="Picture 2">
            <a:extLst>
              <a:ext uri="{FF2B5EF4-FFF2-40B4-BE49-F238E27FC236}">
                <a16:creationId xmlns:a16="http://schemas.microsoft.com/office/drawing/2014/main" id="{3C259577-B08D-5C68-E1F0-B33E3B1C683D}"/>
              </a:ext>
            </a:extLst>
          </p:cNvPr>
          <p:cNvPicPr>
            <a:picLocks noChangeAspect="1"/>
          </p:cNvPicPr>
          <p:nvPr/>
        </p:nvPicPr>
        <p:blipFill>
          <a:blip r:embed="rId5"/>
          <a:stretch>
            <a:fillRect/>
          </a:stretch>
        </p:blipFill>
        <p:spPr>
          <a:xfrm>
            <a:off x="8360944" y="1811755"/>
            <a:ext cx="3023268" cy="308509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5349661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1EF8E5F-EECA-D4EA-102F-0B1ADD6055F2}"/>
              </a:ext>
            </a:extLst>
          </p:cNvPr>
          <p:cNvPicPr>
            <a:picLocks noGrp="1" noChangeAspect="1"/>
          </p:cNvPicPr>
          <p:nvPr>
            <p:ph sz="half" idx="2"/>
          </p:nvPr>
        </p:nvPicPr>
        <p:blipFill>
          <a:blip r:embed="rId3"/>
          <a:stretch>
            <a:fillRect/>
          </a:stretch>
        </p:blipFill>
        <p:spPr>
          <a:xfrm>
            <a:off x="0" y="1480597"/>
            <a:ext cx="3284621" cy="3871296"/>
          </a:xfrm>
          <a:prstGeom prst="rect">
            <a:avLst/>
          </a:prstGeom>
        </p:spPr>
      </p:pic>
      <p:sp>
        <p:nvSpPr>
          <p:cNvPr id="2" name="Title 1">
            <a:extLst>
              <a:ext uri="{FF2B5EF4-FFF2-40B4-BE49-F238E27FC236}">
                <a16:creationId xmlns:a16="http://schemas.microsoft.com/office/drawing/2014/main" id="{4988D6A9-E795-1CD0-A3AE-E55A388D82A6}"/>
              </a:ext>
            </a:extLst>
          </p:cNvPr>
          <p:cNvSpPr>
            <a:spLocks noGrp="1"/>
          </p:cNvSpPr>
          <p:nvPr>
            <p:ph type="title"/>
          </p:nvPr>
        </p:nvSpPr>
        <p:spPr>
          <a:xfrm>
            <a:off x="838200" y="319088"/>
            <a:ext cx="10515600" cy="702457"/>
          </a:xfrm>
        </p:spPr>
        <p:txBody>
          <a:bodyPr/>
          <a:lstStyle/>
          <a:p>
            <a:pPr algn="ctr"/>
            <a:r>
              <a:rPr lang="en-US" sz="4000" dirty="0"/>
              <a:t>Symptoms</a:t>
            </a:r>
          </a:p>
        </p:txBody>
      </p:sp>
      <p:sp>
        <p:nvSpPr>
          <p:cNvPr id="3" name="Content Placeholder 2">
            <a:extLst>
              <a:ext uri="{FF2B5EF4-FFF2-40B4-BE49-F238E27FC236}">
                <a16:creationId xmlns:a16="http://schemas.microsoft.com/office/drawing/2014/main" id="{97757184-96BC-9953-8CB9-B31D1602145D}"/>
              </a:ext>
            </a:extLst>
          </p:cNvPr>
          <p:cNvSpPr>
            <a:spLocks noGrp="1"/>
          </p:cNvSpPr>
          <p:nvPr>
            <p:ph sz="half" idx="1"/>
          </p:nvPr>
        </p:nvSpPr>
        <p:spPr>
          <a:xfrm>
            <a:off x="2524356" y="1690285"/>
            <a:ext cx="9301750" cy="5378017"/>
          </a:xfrm>
        </p:spPr>
        <p:txBody>
          <a:bodyPr/>
          <a:lstStyle/>
          <a:p>
            <a:pPr lvl="2"/>
            <a:r>
              <a:rPr lang="en-US" sz="2800" dirty="0"/>
              <a:t>Itching – caused by reaction to the louse bites</a:t>
            </a:r>
          </a:p>
          <a:p>
            <a:pPr marL="0" indent="0">
              <a:buNone/>
            </a:pPr>
            <a:endParaRPr lang="en-US" sz="2800" dirty="0"/>
          </a:p>
          <a:p>
            <a:pPr lvl="2"/>
            <a:r>
              <a:rPr lang="en-US" sz="2800" dirty="0"/>
              <a:t>Tickling feeling </a:t>
            </a:r>
          </a:p>
          <a:p>
            <a:pPr marL="0" indent="0">
              <a:buNone/>
            </a:pPr>
            <a:endParaRPr lang="en-US" sz="2800" dirty="0"/>
          </a:p>
          <a:p>
            <a:pPr lvl="2"/>
            <a:r>
              <a:rPr lang="en-US" sz="2800" dirty="0"/>
              <a:t>Irritability and difficulty sleeping</a:t>
            </a:r>
          </a:p>
          <a:p>
            <a:pPr marL="0" indent="0">
              <a:buNone/>
            </a:pPr>
            <a:r>
              <a:rPr lang="en-US" sz="2800" dirty="0"/>
              <a:t>	</a:t>
            </a:r>
          </a:p>
          <a:p>
            <a:pPr lvl="2"/>
            <a:r>
              <a:rPr lang="en-US" sz="2800" dirty="0"/>
              <a:t>Sores caused by scratching</a:t>
            </a:r>
          </a:p>
          <a:p>
            <a:pPr marL="0" indent="0">
              <a:buNone/>
            </a:pPr>
            <a:endParaRPr lang="en-US" sz="1000" dirty="0"/>
          </a:p>
          <a:p>
            <a:pPr marL="0" indent="0">
              <a:buNone/>
            </a:pPr>
            <a:endParaRPr lang="en-US" dirty="0"/>
          </a:p>
          <a:p>
            <a:endParaRPr lang="en-US" dirty="0"/>
          </a:p>
        </p:txBody>
      </p:sp>
      <p:sp>
        <p:nvSpPr>
          <p:cNvPr id="5" name="Footer Placeholder 4">
            <a:extLst>
              <a:ext uri="{FF2B5EF4-FFF2-40B4-BE49-F238E27FC236}">
                <a16:creationId xmlns:a16="http://schemas.microsoft.com/office/drawing/2014/main" id="{42D95B1A-7ED6-C291-42C0-2DF2B6594932}"/>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entury Gothic"/>
                <a:ea typeface="+mn-ea"/>
                <a:cs typeface="+mn-cs"/>
              </a:rPr>
              <a:t>Reference: https://www.cdc.gov/parasites/lice/head/disease.html</a:t>
            </a:r>
          </a:p>
        </p:txBody>
      </p:sp>
      <p:sp>
        <p:nvSpPr>
          <p:cNvPr id="6" name="Slide Number Placeholder 5">
            <a:extLst>
              <a:ext uri="{FF2B5EF4-FFF2-40B4-BE49-F238E27FC236}">
                <a16:creationId xmlns:a16="http://schemas.microsoft.com/office/drawing/2014/main" id="{852A3013-C84A-D5E4-F506-58B0CCAE853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91213-4F0D-479E-AE4A-9B176DFAB61C}" type="slidenum">
              <a:rPr kumimoji="0" lang="en-US" sz="1200" b="0" i="0" u="none" strike="noStrike" kern="1200" cap="none" spc="0" normalizeH="0" baseline="0" noProof="0" smtClean="0">
                <a:ln>
                  <a:noFill/>
                </a:ln>
                <a:solidFill>
                  <a:srgbClr val="FFFFFF"/>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FFFFFF"/>
              </a:solidFill>
              <a:effectLst/>
              <a:uLnTx/>
              <a:uFillTx/>
              <a:latin typeface="Century Gothic"/>
              <a:ea typeface="+mn-ea"/>
              <a:cs typeface="+mn-cs"/>
            </a:endParaRPr>
          </a:p>
        </p:txBody>
      </p:sp>
    </p:spTree>
    <p:extLst>
      <p:ext uri="{BB962C8B-B14F-4D97-AF65-F5344CB8AC3E}">
        <p14:creationId xmlns:p14="http://schemas.microsoft.com/office/powerpoint/2010/main" val="654882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28a6c3ecef2_0_21"/>
          <p:cNvSpPr txBox="1">
            <a:spLocks noGrp="1"/>
          </p:cNvSpPr>
          <p:nvPr>
            <p:ph type="title"/>
          </p:nvPr>
        </p:nvSpPr>
        <p:spPr>
          <a:xfrm>
            <a:off x="758638" y="758380"/>
            <a:ext cx="11231700" cy="702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Font typeface="Century Gothic"/>
              <a:buNone/>
            </a:pPr>
            <a:r>
              <a:rPr lang="en-US" dirty="0"/>
              <a:t>Presenters	</a:t>
            </a:r>
            <a:endParaRPr dirty="0"/>
          </a:p>
        </p:txBody>
      </p:sp>
      <p:sp>
        <p:nvSpPr>
          <p:cNvPr id="182" name="Google Shape;182;g28a6c3ecef2_0_21"/>
          <p:cNvSpPr txBox="1">
            <a:spLocks noGrp="1"/>
          </p:cNvSpPr>
          <p:nvPr>
            <p:ph type="body" idx="1"/>
          </p:nvPr>
        </p:nvSpPr>
        <p:spPr>
          <a:xfrm>
            <a:off x="594419" y="2851520"/>
            <a:ext cx="11231700" cy="3248100"/>
          </a:xfrm>
          <a:prstGeom prst="rect">
            <a:avLst/>
          </a:prstGeom>
          <a:noFill/>
          <a:ln>
            <a:noFill/>
          </a:ln>
        </p:spPr>
        <p:txBody>
          <a:bodyPr spcFirstLastPara="1" wrap="square" lIns="91425" tIns="45700" rIns="91425" bIns="45700" anchor="t" anchorCtr="0">
            <a:noAutofit/>
          </a:bodyPr>
          <a:lstStyle/>
          <a:p>
            <a:pPr marL="341312" lvl="0" indent="-112712" algn="l" rtl="0">
              <a:lnSpc>
                <a:spcPct val="95000"/>
              </a:lnSpc>
              <a:spcBef>
                <a:spcPts val="0"/>
              </a:spcBef>
              <a:spcAft>
                <a:spcPts val="0"/>
              </a:spcAft>
              <a:buClr>
                <a:schemeClr val="lt1"/>
              </a:buClr>
              <a:buSzPts val="3600"/>
              <a:buNone/>
            </a:pPr>
            <a:r>
              <a:rPr lang="en-US" sz="2600" b="1" dirty="0"/>
              <a:t>Elizabeth Butler, MD </a:t>
            </a:r>
            <a:r>
              <a:rPr lang="en-US" sz="2600" dirty="0"/>
              <a:t>– Pediatrician, Ocean State Pediatrics</a:t>
            </a:r>
            <a:endParaRPr sz="2600" dirty="0"/>
          </a:p>
          <a:p>
            <a:pPr marL="228600" indent="0">
              <a:spcBef>
                <a:spcPts val="0"/>
              </a:spcBef>
              <a:buNone/>
            </a:pPr>
            <a:endParaRPr lang="en-US" sz="2600" dirty="0"/>
          </a:p>
          <a:p>
            <a:pPr marL="228600" indent="0">
              <a:spcBef>
                <a:spcPts val="0"/>
              </a:spcBef>
              <a:buNone/>
            </a:pPr>
            <a:r>
              <a:rPr lang="en-US" sz="2600" b="1" dirty="0"/>
              <a:t>Maria Gomes, BSN, RN, CIC </a:t>
            </a:r>
            <a:r>
              <a:rPr lang="en-US" sz="2600" dirty="0"/>
              <a:t>– Lead Infection Preventionist, Lifespan</a:t>
            </a:r>
          </a:p>
          <a:p>
            <a:pPr marL="341312" lvl="0" indent="-112712" algn="l" rtl="0">
              <a:lnSpc>
                <a:spcPct val="95000"/>
              </a:lnSpc>
              <a:spcBef>
                <a:spcPts val="0"/>
              </a:spcBef>
              <a:spcAft>
                <a:spcPts val="0"/>
              </a:spcAft>
              <a:buClr>
                <a:schemeClr val="lt1"/>
              </a:buClr>
              <a:buSzPts val="3600"/>
              <a:buNone/>
            </a:pPr>
            <a:endParaRPr sz="2600" dirty="0"/>
          </a:p>
          <a:p>
            <a:pPr marL="341312" lvl="0" indent="-112712" algn="l" rtl="0">
              <a:lnSpc>
                <a:spcPct val="95000"/>
              </a:lnSpc>
              <a:spcBef>
                <a:spcPts val="0"/>
              </a:spcBef>
              <a:spcAft>
                <a:spcPts val="0"/>
              </a:spcAft>
              <a:buClr>
                <a:schemeClr val="lt1"/>
              </a:buClr>
              <a:buSzPts val="3600"/>
              <a:buNone/>
            </a:pPr>
            <a:r>
              <a:rPr lang="en-US" sz="2600" b="1" dirty="0"/>
              <a:t>Michael Koster, MD </a:t>
            </a:r>
            <a:r>
              <a:rPr lang="en-US" sz="2600" dirty="0"/>
              <a:t>– Pediatric Infectious Diseases, Hasbro Hospital</a:t>
            </a:r>
            <a:endParaRPr sz="2600" dirty="0"/>
          </a:p>
        </p:txBody>
      </p:sp>
      <p:sp>
        <p:nvSpPr>
          <p:cNvPr id="184" name="Google Shape;184;g28a6c3ecef2_0_21"/>
          <p:cNvSpPr txBox="1">
            <a:spLocks noGrp="1"/>
          </p:cNvSpPr>
          <p:nvPr>
            <p:ph type="sldNum" idx="12"/>
          </p:nvPr>
        </p:nvSpPr>
        <p:spPr>
          <a:xfrm>
            <a:off x="10942319" y="6356350"/>
            <a:ext cx="8838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pic>
        <p:nvPicPr>
          <p:cNvPr id="2" name="Picture 1">
            <a:extLst>
              <a:ext uri="{FF2B5EF4-FFF2-40B4-BE49-F238E27FC236}">
                <a16:creationId xmlns:a16="http://schemas.microsoft.com/office/drawing/2014/main" id="{579C75AE-CC57-EA97-2D86-B179E23152D0}"/>
              </a:ext>
            </a:extLst>
          </p:cNvPr>
          <p:cNvPicPr>
            <a:picLocks noChangeAspect="1"/>
          </p:cNvPicPr>
          <p:nvPr/>
        </p:nvPicPr>
        <p:blipFill>
          <a:blip r:embed="rId3"/>
          <a:stretch>
            <a:fillRect/>
          </a:stretch>
        </p:blipFill>
        <p:spPr>
          <a:xfrm>
            <a:off x="4936868" y="194485"/>
            <a:ext cx="7053470" cy="183009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811B0-6546-0136-3A5C-E749DDD04DB0}"/>
              </a:ext>
            </a:extLst>
          </p:cNvPr>
          <p:cNvSpPr>
            <a:spLocks noGrp="1"/>
          </p:cNvSpPr>
          <p:nvPr>
            <p:ph type="title"/>
          </p:nvPr>
        </p:nvSpPr>
        <p:spPr>
          <a:xfrm>
            <a:off x="759177" y="117345"/>
            <a:ext cx="10515600" cy="702457"/>
          </a:xfrm>
        </p:spPr>
        <p:txBody>
          <a:bodyPr/>
          <a:lstStyle/>
          <a:p>
            <a:pPr algn="ctr"/>
            <a:r>
              <a:rPr lang="en-US" sz="4000" dirty="0">
                <a:solidFill>
                  <a:srgbClr val="FF0000"/>
                </a:solidFill>
              </a:rPr>
              <a:t>The Facts of Lice</a:t>
            </a:r>
          </a:p>
        </p:txBody>
      </p:sp>
      <p:sp>
        <p:nvSpPr>
          <p:cNvPr id="4" name="Footer Placeholder 3">
            <a:extLst>
              <a:ext uri="{FF2B5EF4-FFF2-40B4-BE49-F238E27FC236}">
                <a16:creationId xmlns:a16="http://schemas.microsoft.com/office/drawing/2014/main" id="{43F562CA-848A-FD89-039A-4541A00877F0}"/>
              </a:ext>
            </a:extLst>
          </p:cNvPr>
          <p:cNvSpPr>
            <a:spLocks noGrp="1"/>
          </p:cNvSpPr>
          <p:nvPr>
            <p:ph type="ftr" sz="quarter" idx="3"/>
          </p:nvPr>
        </p:nvSpPr>
        <p:spPr>
          <a:xfrm>
            <a:off x="5923563" y="6163954"/>
            <a:ext cx="4665416" cy="57670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sng" strike="noStrike" kern="0" cap="none" spc="-25" normalizeH="0" baseline="0" noProof="0" dirty="0">
                <a:ln>
                  <a:noFill/>
                </a:ln>
                <a:effectLst/>
                <a:uLnTx/>
                <a:uFillTx/>
                <a:latin typeface="Tahoma" panose="020B0604030504040204" pitchFamily="34" charset="0"/>
                <a:ea typeface="Times New Roman" panose="02020603050405020304" pitchFamily="18" charset="0"/>
                <a:cs typeface="Arial" panose="020B0604020202020204" pitchFamily="34" charset="0"/>
                <a:hlinkClick r:id="" action="ppaction://noaction">
                  <a:extLst>
                    <a:ext uri="{A12FA001-AC4F-418D-AE19-62706E023703}">
                      <ahyp:hlinkClr xmlns:ahyp="http://schemas.microsoft.com/office/drawing/2018/hyperlinkcolor" val="tx"/>
                    </a:ext>
                  </a:extLst>
                </a:hlinkClick>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sng" strike="noStrike" kern="0" cap="none" spc="-25" normalizeH="0" baseline="0" noProof="0" dirty="0">
                <a:ln>
                  <a:noFill/>
                </a:ln>
                <a:effectLst/>
                <a:uLnTx/>
                <a:uFillTx/>
                <a:latin typeface="Tahoma" panose="020B0604030504040204" pitchFamily="34" charset="0"/>
                <a:ea typeface="Times New Roman" panose="02020603050405020304" pitchFamily="18" charset="0"/>
                <a:cs typeface="Arial" panose="020B0604020202020204" pitchFamily="34" charset="0"/>
                <a:hlinkClick r:id="" action="ppaction://noaction">
                  <a:extLst>
                    <a:ext uri="{A12FA001-AC4F-418D-AE19-62706E023703}">
                      <ahyp:hlinkClr xmlns:ahyp="http://schemas.microsoft.com/office/drawing/2018/hyperlinkcolor" val="tx"/>
                    </a:ext>
                  </a:extLst>
                </a:hlinkClick>
              </a:rPr>
              <a:t> </a:t>
            </a:r>
            <a:r>
              <a:rPr kumimoji="0" lang="en-US" sz="1200" b="1" i="1" u="sng" strike="noStrike" kern="0" cap="none" spc="-25" normalizeH="0" baseline="0" noProof="0" dirty="0">
                <a:ln>
                  <a:noFill/>
                </a:ln>
                <a:effectLst/>
                <a:uLnTx/>
                <a:uFillTx/>
                <a:latin typeface="Tahoma" panose="020B060403050404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https://www.cdc.gov/parasites/lice/head/disease.html</a:t>
            </a:r>
            <a:r>
              <a:rPr kumimoji="0" lang="en-US" sz="1200" b="1" i="1" u="sng" strike="noStrike" kern="0" cap="none" spc="-25" normalizeH="0" baseline="0" noProof="0" dirty="0">
                <a:ln>
                  <a:noFill/>
                </a:ln>
                <a:effectLst/>
                <a:uLnTx/>
                <a:uFillTx/>
                <a:latin typeface="Tahoma" panose="020B0604030504040204" pitchFamily="34" charset="0"/>
                <a:ea typeface="Times New Roman" panose="02020603050405020304" pitchFamily="18" charset="0"/>
                <a:cs typeface="Arial" panose="020B0604020202020204" pitchFamily="34" charset="0"/>
              </a:rPr>
              <a:t>   </a:t>
            </a:r>
            <a:r>
              <a:rPr kumimoji="0" lang="en-US" sz="1200" b="1" i="1" u="sng" strike="noStrike" kern="0" cap="none" spc="-25" normalizeH="0" baseline="0" noProof="0" dirty="0">
                <a:ln>
                  <a:noFill/>
                </a:ln>
                <a:effectLst/>
                <a:uLnTx/>
                <a:uFillTx/>
                <a:latin typeface="Tahoma" panose="020B0604030504040204" pitchFamily="34"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https://www.cdc.gov/parasites/lice/head/schools.html</a:t>
            </a:r>
            <a:r>
              <a:rPr kumimoji="0" lang="en-US" sz="1200" b="1" i="1" u="sng" strike="noStrike" kern="0" cap="none" spc="-25" normalizeH="0" baseline="0" noProof="0" dirty="0">
                <a:ln>
                  <a:noFill/>
                </a:ln>
                <a:effectLst/>
                <a:uLnTx/>
                <a:uFillTx/>
                <a:latin typeface="Tahoma" panose="020B0604030504040204" pitchFamily="34" charset="0"/>
                <a:ea typeface="Times New Roman" panose="02020603050405020304" pitchFamily="18" charset="0"/>
                <a:cs typeface="Arial" panose="020B0604020202020204" pitchFamily="34" charset="0"/>
              </a:rPr>
              <a:t> </a:t>
            </a:r>
            <a:endParaRPr kumimoji="0" lang="en-US" sz="1200" b="0" i="0" u="none" strike="noStrike" kern="1400" cap="none" spc="10" normalizeH="0" baseline="0" noProof="0" dirty="0">
              <a:ln>
                <a:noFill/>
              </a:ln>
              <a:effectLst/>
              <a:uLnTx/>
              <a:uFillTx/>
              <a:latin typeface="Tahoma" panose="020B060403050404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entury Gothic"/>
                <a:ea typeface="+mn-ea"/>
                <a:cs typeface="+mn-cs"/>
              </a:rPr>
              <a:t> </a:t>
            </a:r>
          </a:p>
        </p:txBody>
      </p:sp>
      <p:sp>
        <p:nvSpPr>
          <p:cNvPr id="5" name="Slide Number Placeholder 4">
            <a:extLst>
              <a:ext uri="{FF2B5EF4-FFF2-40B4-BE49-F238E27FC236}">
                <a16:creationId xmlns:a16="http://schemas.microsoft.com/office/drawing/2014/main" id="{9A5FF3AC-8D07-5A5B-D812-E9B5590B4DE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91213-4F0D-479E-AE4A-9B176DFAB61C}" type="slidenum">
              <a:rPr kumimoji="0" lang="en-US" sz="1200" b="0" i="0" u="none" strike="noStrike" kern="1200" cap="none" spc="0" normalizeH="0" baseline="0" noProof="0" smtClean="0">
                <a:ln>
                  <a:noFill/>
                </a:ln>
                <a:solidFill>
                  <a:srgbClr val="FFFFFF"/>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12" name="Picture 11">
            <a:extLst>
              <a:ext uri="{FF2B5EF4-FFF2-40B4-BE49-F238E27FC236}">
                <a16:creationId xmlns:a16="http://schemas.microsoft.com/office/drawing/2014/main" id="{71FFDAD4-15AD-51CA-C064-FF611B249016}"/>
              </a:ext>
            </a:extLst>
          </p:cNvPr>
          <p:cNvPicPr>
            <a:picLocks noChangeAspect="1"/>
          </p:cNvPicPr>
          <p:nvPr/>
        </p:nvPicPr>
        <p:blipFill>
          <a:blip r:embed="rId5"/>
          <a:stretch>
            <a:fillRect/>
          </a:stretch>
        </p:blipFill>
        <p:spPr>
          <a:xfrm rot="2434997">
            <a:off x="10047957" y="170459"/>
            <a:ext cx="2056362" cy="136841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5" name="TextBox 14">
            <a:extLst>
              <a:ext uri="{FF2B5EF4-FFF2-40B4-BE49-F238E27FC236}">
                <a16:creationId xmlns:a16="http://schemas.microsoft.com/office/drawing/2014/main" id="{6FBA3DFF-2F62-D667-F9F1-20FD4964F829}"/>
              </a:ext>
            </a:extLst>
          </p:cNvPr>
          <p:cNvSpPr txBox="1"/>
          <p:nvPr/>
        </p:nvSpPr>
        <p:spPr>
          <a:xfrm>
            <a:off x="9340830" y="1501846"/>
            <a:ext cx="9783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25" normalizeH="0" baseline="0" noProof="0" dirty="0">
                <a:ln>
                  <a:noFill/>
                </a:ln>
                <a:solidFill>
                  <a:srgbClr val="00B050"/>
                </a:solidFill>
                <a:effectLst/>
                <a:uLnTx/>
                <a:uFillTx/>
                <a:latin typeface="Century Gothic"/>
                <a:ea typeface="Times New Roman" panose="02020603050405020304" pitchFamily="18" charset="0"/>
                <a:cs typeface="Helvetica" panose="020B0604020202020204" pitchFamily="34" charset="0"/>
              </a:rPr>
              <a:t>FACT</a:t>
            </a:r>
            <a:r>
              <a:rPr kumimoji="0" lang="en-US" sz="1800" b="1" i="0" u="none" strike="noStrike" kern="1200" cap="none" spc="-25" normalizeH="0" baseline="0" noProof="0" dirty="0">
                <a:ln>
                  <a:noFill/>
                </a:ln>
                <a:solidFill>
                  <a:srgbClr val="FF0000"/>
                </a:solidFill>
                <a:effectLst/>
                <a:uLnTx/>
                <a:uFillTx/>
                <a:latin typeface="Century Gothic"/>
                <a:ea typeface="Times New Roman" panose="02020603050405020304" pitchFamily="18" charset="0"/>
                <a:cs typeface="Helvetica" panose="020B0604020202020204" pitchFamily="34" charset="0"/>
              </a:rPr>
              <a:t> </a:t>
            </a:r>
            <a:endParaRPr kumimoji="0" lang="en-US" sz="1800" b="1" i="0" u="none" strike="noStrike" kern="1200" cap="none" spc="-25" normalizeH="0" baseline="0" noProof="0" dirty="0">
              <a:ln>
                <a:noFill/>
              </a:ln>
              <a:solidFill>
                <a:srgbClr val="FF0000"/>
              </a:solidFill>
              <a:effectLst/>
              <a:uLnTx/>
              <a:uFillTx/>
              <a:latin typeface="Century Gothic"/>
              <a:ea typeface="Times New Roman" panose="02020603050405020304" pitchFamily="18" charset="0"/>
              <a:cs typeface="Arial" panose="020B0604020202020204" pitchFamily="34" charset="0"/>
            </a:endParaRPr>
          </a:p>
        </p:txBody>
      </p:sp>
      <p:sp>
        <p:nvSpPr>
          <p:cNvPr id="16" name="TextBox 15">
            <a:extLst>
              <a:ext uri="{FF2B5EF4-FFF2-40B4-BE49-F238E27FC236}">
                <a16:creationId xmlns:a16="http://schemas.microsoft.com/office/drawing/2014/main" id="{AA192806-963C-7327-A0AA-4FDADA2171F2}"/>
              </a:ext>
            </a:extLst>
          </p:cNvPr>
          <p:cNvSpPr txBox="1"/>
          <p:nvPr/>
        </p:nvSpPr>
        <p:spPr>
          <a:xfrm>
            <a:off x="9360991" y="4304662"/>
            <a:ext cx="9783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25" normalizeH="0" baseline="0" noProof="0" dirty="0">
                <a:ln>
                  <a:noFill/>
                </a:ln>
                <a:solidFill>
                  <a:srgbClr val="FF0000"/>
                </a:solidFill>
                <a:effectLst/>
                <a:uLnTx/>
                <a:uFillTx/>
                <a:latin typeface="Century Gothic"/>
                <a:ea typeface="Times New Roman" panose="02020603050405020304" pitchFamily="18" charset="0"/>
                <a:cs typeface="Helvetica" panose="020B0604020202020204" pitchFamily="34" charset="0"/>
              </a:rPr>
              <a:t>MYTH</a:t>
            </a:r>
            <a:r>
              <a:rPr kumimoji="0" lang="en-US" sz="1800" b="1" i="0" u="none" strike="noStrike" kern="1200" cap="none" spc="-25" normalizeH="0" baseline="0" noProof="0" dirty="0">
                <a:ln>
                  <a:noFill/>
                </a:ln>
                <a:solidFill>
                  <a:srgbClr val="FF0000"/>
                </a:solidFill>
                <a:effectLst/>
                <a:uLnTx/>
                <a:uFillTx/>
                <a:latin typeface="Century Gothic"/>
                <a:ea typeface="Times New Roman" panose="02020603050405020304" pitchFamily="18" charset="0"/>
                <a:cs typeface="Helvetica" panose="020B0604020202020204" pitchFamily="34" charset="0"/>
              </a:rPr>
              <a:t> </a:t>
            </a:r>
            <a:endParaRPr kumimoji="0" lang="en-US" sz="1800" b="1" i="0" u="none" strike="noStrike" kern="1200" cap="none" spc="-25" normalizeH="0" baseline="0" noProof="0" dirty="0">
              <a:ln>
                <a:noFill/>
              </a:ln>
              <a:solidFill>
                <a:srgbClr val="FF0000"/>
              </a:solidFill>
              <a:effectLst/>
              <a:uLnTx/>
              <a:uFillTx/>
              <a:latin typeface="Century Gothic"/>
              <a:ea typeface="Times New Roman" panose="02020603050405020304" pitchFamily="18" charset="0"/>
              <a:cs typeface="Arial" panose="020B0604020202020204" pitchFamily="34" charset="0"/>
            </a:endParaRPr>
          </a:p>
        </p:txBody>
      </p:sp>
      <p:sp>
        <p:nvSpPr>
          <p:cNvPr id="17" name="TextBox 16">
            <a:extLst>
              <a:ext uri="{FF2B5EF4-FFF2-40B4-BE49-F238E27FC236}">
                <a16:creationId xmlns:a16="http://schemas.microsoft.com/office/drawing/2014/main" id="{533A5A4A-EC58-BB39-7562-0EC1F59D097D}"/>
              </a:ext>
            </a:extLst>
          </p:cNvPr>
          <p:cNvSpPr txBox="1"/>
          <p:nvPr/>
        </p:nvSpPr>
        <p:spPr>
          <a:xfrm>
            <a:off x="9340829" y="3660951"/>
            <a:ext cx="9783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25" normalizeH="0" baseline="0" noProof="0" dirty="0">
                <a:ln>
                  <a:noFill/>
                </a:ln>
                <a:solidFill>
                  <a:srgbClr val="FF0000"/>
                </a:solidFill>
                <a:effectLst/>
                <a:uLnTx/>
                <a:uFillTx/>
                <a:latin typeface="Century Gothic"/>
                <a:ea typeface="Times New Roman" panose="02020603050405020304" pitchFamily="18" charset="0"/>
                <a:cs typeface="Helvetica" panose="020B0604020202020204" pitchFamily="34" charset="0"/>
              </a:rPr>
              <a:t>MYTH</a:t>
            </a:r>
            <a:r>
              <a:rPr kumimoji="0" lang="en-US" sz="1800" b="1" i="0" u="none" strike="noStrike" kern="1200" cap="none" spc="-25" normalizeH="0" baseline="0" noProof="0" dirty="0">
                <a:ln>
                  <a:noFill/>
                </a:ln>
                <a:solidFill>
                  <a:srgbClr val="FF0000"/>
                </a:solidFill>
                <a:effectLst/>
                <a:uLnTx/>
                <a:uFillTx/>
                <a:latin typeface="Century Gothic"/>
                <a:ea typeface="Times New Roman" panose="02020603050405020304" pitchFamily="18" charset="0"/>
                <a:cs typeface="Helvetica" panose="020B0604020202020204" pitchFamily="34" charset="0"/>
              </a:rPr>
              <a:t> </a:t>
            </a:r>
            <a:endParaRPr kumimoji="0" lang="en-US" sz="1800" b="1" i="0" u="none" strike="noStrike" kern="1200" cap="none" spc="-25" normalizeH="0" baseline="0" noProof="0" dirty="0">
              <a:ln>
                <a:noFill/>
              </a:ln>
              <a:solidFill>
                <a:srgbClr val="FF0000"/>
              </a:solidFill>
              <a:effectLst/>
              <a:uLnTx/>
              <a:uFillTx/>
              <a:latin typeface="Century Gothic"/>
              <a:ea typeface="Times New Roman" panose="02020603050405020304" pitchFamily="18" charset="0"/>
              <a:cs typeface="Arial" panose="020B0604020202020204" pitchFamily="34" charset="0"/>
            </a:endParaRPr>
          </a:p>
        </p:txBody>
      </p:sp>
      <p:sp>
        <p:nvSpPr>
          <p:cNvPr id="18" name="TextBox 17">
            <a:extLst>
              <a:ext uri="{FF2B5EF4-FFF2-40B4-BE49-F238E27FC236}">
                <a16:creationId xmlns:a16="http://schemas.microsoft.com/office/drawing/2014/main" id="{EA207156-9FD8-477A-229D-562C85B321C9}"/>
              </a:ext>
            </a:extLst>
          </p:cNvPr>
          <p:cNvSpPr txBox="1"/>
          <p:nvPr/>
        </p:nvSpPr>
        <p:spPr>
          <a:xfrm>
            <a:off x="9360991" y="2174297"/>
            <a:ext cx="9783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25" normalizeH="0" baseline="0" noProof="0" dirty="0">
                <a:ln>
                  <a:noFill/>
                </a:ln>
                <a:solidFill>
                  <a:srgbClr val="FF0000"/>
                </a:solidFill>
                <a:effectLst/>
                <a:uLnTx/>
                <a:uFillTx/>
                <a:latin typeface="Century Gothic"/>
                <a:ea typeface="Times New Roman" panose="02020603050405020304" pitchFamily="18" charset="0"/>
                <a:cs typeface="Helvetica" panose="020B0604020202020204" pitchFamily="34" charset="0"/>
              </a:rPr>
              <a:t>MYTH</a:t>
            </a:r>
            <a:endParaRPr kumimoji="0" lang="en-US" sz="1800" b="1" i="0" u="none" strike="noStrike" kern="1200" cap="none" spc="-25" normalizeH="0" baseline="0" noProof="0" dirty="0">
              <a:ln>
                <a:noFill/>
              </a:ln>
              <a:solidFill>
                <a:srgbClr val="FF0000"/>
              </a:solidFill>
              <a:effectLst/>
              <a:uLnTx/>
              <a:uFillTx/>
              <a:latin typeface="Century Gothic"/>
              <a:ea typeface="Times New Roman" panose="02020603050405020304" pitchFamily="18" charset="0"/>
              <a:cs typeface="Arial" panose="020B0604020202020204" pitchFamily="34" charset="0"/>
            </a:endParaRPr>
          </a:p>
        </p:txBody>
      </p:sp>
      <p:sp>
        <p:nvSpPr>
          <p:cNvPr id="19" name="TextBox 18">
            <a:extLst>
              <a:ext uri="{FF2B5EF4-FFF2-40B4-BE49-F238E27FC236}">
                <a16:creationId xmlns:a16="http://schemas.microsoft.com/office/drawing/2014/main" id="{227B11A9-8A7F-87F5-FB0E-BF7D8CE81F56}"/>
              </a:ext>
            </a:extLst>
          </p:cNvPr>
          <p:cNvSpPr txBox="1"/>
          <p:nvPr/>
        </p:nvSpPr>
        <p:spPr>
          <a:xfrm>
            <a:off x="9340828" y="5024326"/>
            <a:ext cx="9783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25" normalizeH="0" baseline="0" noProof="0" dirty="0">
                <a:ln>
                  <a:noFill/>
                </a:ln>
                <a:solidFill>
                  <a:srgbClr val="00B050"/>
                </a:solidFill>
                <a:effectLst/>
                <a:uLnTx/>
                <a:uFillTx/>
                <a:latin typeface="Century Gothic"/>
                <a:ea typeface="Times New Roman" panose="02020603050405020304" pitchFamily="18" charset="0"/>
                <a:cs typeface="Helvetica" panose="020B0604020202020204" pitchFamily="34" charset="0"/>
              </a:rPr>
              <a:t>FACT</a:t>
            </a:r>
            <a:r>
              <a:rPr kumimoji="0" lang="en-US" sz="1800" b="1" i="0" u="none" strike="noStrike" kern="1200" cap="none" spc="-25" normalizeH="0" baseline="0" noProof="0" dirty="0">
                <a:ln>
                  <a:noFill/>
                </a:ln>
                <a:solidFill>
                  <a:srgbClr val="FF0000"/>
                </a:solidFill>
                <a:effectLst/>
                <a:uLnTx/>
                <a:uFillTx/>
                <a:latin typeface="Century Gothic"/>
                <a:ea typeface="Times New Roman" panose="02020603050405020304" pitchFamily="18" charset="0"/>
                <a:cs typeface="Helvetica" panose="020B0604020202020204" pitchFamily="34" charset="0"/>
              </a:rPr>
              <a:t> </a:t>
            </a:r>
            <a:endParaRPr kumimoji="0" lang="en-US" sz="1800" b="1" i="0" u="none" strike="noStrike" kern="1200" cap="none" spc="-25" normalizeH="0" baseline="0" noProof="0" dirty="0">
              <a:ln>
                <a:noFill/>
              </a:ln>
              <a:solidFill>
                <a:srgbClr val="FF0000"/>
              </a:solidFill>
              <a:effectLst/>
              <a:uLnTx/>
              <a:uFillTx/>
              <a:latin typeface="Century Gothic"/>
              <a:ea typeface="Times New Roman" panose="02020603050405020304" pitchFamily="18" charset="0"/>
              <a:cs typeface="Arial" panose="020B0604020202020204" pitchFamily="34" charset="0"/>
            </a:endParaRPr>
          </a:p>
        </p:txBody>
      </p:sp>
      <p:sp>
        <p:nvSpPr>
          <p:cNvPr id="20" name="TextBox 19">
            <a:extLst>
              <a:ext uri="{FF2B5EF4-FFF2-40B4-BE49-F238E27FC236}">
                <a16:creationId xmlns:a16="http://schemas.microsoft.com/office/drawing/2014/main" id="{601A985D-AA0C-FDF8-69FB-3484DC82BD8B}"/>
              </a:ext>
            </a:extLst>
          </p:cNvPr>
          <p:cNvSpPr txBox="1"/>
          <p:nvPr/>
        </p:nvSpPr>
        <p:spPr>
          <a:xfrm>
            <a:off x="9340828" y="2898193"/>
            <a:ext cx="9783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25" normalizeH="0" baseline="0" noProof="0" dirty="0">
                <a:ln>
                  <a:noFill/>
                </a:ln>
                <a:solidFill>
                  <a:srgbClr val="FF0000"/>
                </a:solidFill>
                <a:effectLst/>
                <a:uLnTx/>
                <a:uFillTx/>
                <a:latin typeface="Century Gothic"/>
                <a:ea typeface="Times New Roman" panose="02020603050405020304" pitchFamily="18" charset="0"/>
                <a:cs typeface="Helvetica" panose="020B0604020202020204" pitchFamily="34" charset="0"/>
              </a:rPr>
              <a:t>MYTH</a:t>
            </a:r>
            <a:r>
              <a:rPr kumimoji="0" lang="en-US" sz="1800" b="1" i="0" u="none" strike="noStrike" kern="1200" cap="none" spc="-25" normalizeH="0" baseline="0" noProof="0" dirty="0">
                <a:ln>
                  <a:noFill/>
                </a:ln>
                <a:solidFill>
                  <a:srgbClr val="FF0000"/>
                </a:solidFill>
                <a:effectLst/>
                <a:uLnTx/>
                <a:uFillTx/>
                <a:latin typeface="Century Gothic"/>
                <a:ea typeface="Times New Roman" panose="02020603050405020304" pitchFamily="18" charset="0"/>
                <a:cs typeface="Helvetica" panose="020B0604020202020204" pitchFamily="34" charset="0"/>
              </a:rPr>
              <a:t> </a:t>
            </a:r>
            <a:endParaRPr kumimoji="0" lang="en-US" sz="1800" b="1" i="0" u="none" strike="noStrike" kern="1200" cap="none" spc="-25" normalizeH="0" baseline="0" noProof="0" dirty="0">
              <a:ln>
                <a:noFill/>
              </a:ln>
              <a:solidFill>
                <a:srgbClr val="FF0000"/>
              </a:solidFill>
              <a:effectLst/>
              <a:uLnTx/>
              <a:uFillTx/>
              <a:latin typeface="Century Gothic"/>
              <a:ea typeface="Times New Roman" panose="02020603050405020304" pitchFamily="18" charset="0"/>
              <a:cs typeface="Arial" panose="020B0604020202020204" pitchFamily="34" charset="0"/>
            </a:endParaRPr>
          </a:p>
        </p:txBody>
      </p:sp>
      <p:sp>
        <p:nvSpPr>
          <p:cNvPr id="22" name="TextBox 21">
            <a:extLst>
              <a:ext uri="{FF2B5EF4-FFF2-40B4-BE49-F238E27FC236}">
                <a16:creationId xmlns:a16="http://schemas.microsoft.com/office/drawing/2014/main" id="{CF6E9DE6-B730-2E81-16D9-E1FC921C7F2F}"/>
              </a:ext>
            </a:extLst>
          </p:cNvPr>
          <p:cNvSpPr txBox="1"/>
          <p:nvPr/>
        </p:nvSpPr>
        <p:spPr>
          <a:xfrm>
            <a:off x="9340832" y="902655"/>
            <a:ext cx="9783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25" normalizeH="0" baseline="0" noProof="0" dirty="0">
                <a:ln>
                  <a:noFill/>
                </a:ln>
                <a:solidFill>
                  <a:srgbClr val="FF0000"/>
                </a:solidFill>
                <a:effectLst/>
                <a:uLnTx/>
                <a:uFillTx/>
                <a:latin typeface="Century Gothic"/>
                <a:ea typeface="Times New Roman" panose="02020603050405020304" pitchFamily="18" charset="0"/>
                <a:cs typeface="Helvetica" panose="020B0604020202020204" pitchFamily="34" charset="0"/>
              </a:rPr>
              <a:t>MYTH</a:t>
            </a:r>
            <a:r>
              <a:rPr kumimoji="0" lang="en-US" sz="1800" b="1" i="0" u="none" strike="noStrike" kern="1200" cap="none" spc="-25" normalizeH="0" baseline="0" noProof="0" dirty="0">
                <a:ln>
                  <a:noFill/>
                </a:ln>
                <a:solidFill>
                  <a:srgbClr val="FF0000"/>
                </a:solidFill>
                <a:effectLst/>
                <a:uLnTx/>
                <a:uFillTx/>
                <a:latin typeface="Century Gothic"/>
                <a:ea typeface="Times New Roman" panose="02020603050405020304" pitchFamily="18" charset="0"/>
                <a:cs typeface="Helvetica" panose="020B0604020202020204" pitchFamily="34" charset="0"/>
              </a:rPr>
              <a:t> </a:t>
            </a:r>
            <a:endParaRPr kumimoji="0" lang="en-US" sz="1800" b="1" i="0" u="none" strike="noStrike" kern="1200" cap="none" spc="-25" normalizeH="0" baseline="0" noProof="0" dirty="0">
              <a:ln>
                <a:noFill/>
              </a:ln>
              <a:solidFill>
                <a:srgbClr val="FF0000"/>
              </a:solidFill>
              <a:effectLst/>
              <a:uLnTx/>
              <a:uFillTx/>
              <a:latin typeface="Century Gothic"/>
              <a:ea typeface="Times New Roman" panose="02020603050405020304" pitchFamily="18" charset="0"/>
              <a:cs typeface="Arial" panose="020B0604020202020204" pitchFamily="34" charset="0"/>
            </a:endParaRPr>
          </a:p>
        </p:txBody>
      </p:sp>
      <p:sp>
        <p:nvSpPr>
          <p:cNvPr id="24" name="TextBox 23">
            <a:extLst>
              <a:ext uri="{FF2B5EF4-FFF2-40B4-BE49-F238E27FC236}">
                <a16:creationId xmlns:a16="http://schemas.microsoft.com/office/drawing/2014/main" id="{21CF7BBA-593A-60E3-E10D-2C6A4D6BC4D2}"/>
              </a:ext>
            </a:extLst>
          </p:cNvPr>
          <p:cNvSpPr txBox="1"/>
          <p:nvPr/>
        </p:nvSpPr>
        <p:spPr>
          <a:xfrm>
            <a:off x="552590" y="1021017"/>
            <a:ext cx="55434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25" normalizeH="0" baseline="0" noProof="0" dirty="0">
                <a:ln>
                  <a:noFill/>
                </a:ln>
                <a:solidFill>
                  <a:prstClr val="black"/>
                </a:solidFill>
                <a:effectLst/>
                <a:uLnTx/>
                <a:uFillTx/>
                <a:latin typeface="Century Gothic"/>
                <a:ea typeface="Times New Roman" panose="02020603050405020304" pitchFamily="18" charset="0"/>
                <a:cs typeface="Arial" panose="020B0604020202020204" pitchFamily="34" charset="0"/>
              </a:rPr>
              <a:t>Kids with lice can’t come to school</a:t>
            </a:r>
            <a:endParaRPr kumimoji="0" lang="en-US" sz="1800" b="1"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5" name="TextBox 24">
            <a:extLst>
              <a:ext uri="{FF2B5EF4-FFF2-40B4-BE49-F238E27FC236}">
                <a16:creationId xmlns:a16="http://schemas.microsoft.com/office/drawing/2014/main" id="{3EA4348F-04C3-1BC1-47DD-67588FFAE2A8}"/>
              </a:ext>
            </a:extLst>
          </p:cNvPr>
          <p:cNvSpPr txBox="1"/>
          <p:nvPr/>
        </p:nvSpPr>
        <p:spPr>
          <a:xfrm>
            <a:off x="583634" y="1608251"/>
            <a:ext cx="66491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25" normalizeH="0" baseline="0" noProof="0" dirty="0">
                <a:ln>
                  <a:noFill/>
                </a:ln>
                <a:solidFill>
                  <a:srgbClr val="333333"/>
                </a:solidFill>
                <a:effectLst/>
                <a:uLnTx/>
                <a:uFillTx/>
                <a:latin typeface="Century Gothic"/>
                <a:ea typeface="Times New Roman" panose="02020603050405020304" pitchFamily="18" charset="0"/>
                <a:cs typeface="Helvetica" panose="020B0604020202020204" pitchFamily="34" charset="0"/>
              </a:rPr>
              <a:t>Lice can spread from sharing brushes, helmets or clothing	</a:t>
            </a:r>
            <a:endParaRPr kumimoji="0" lang="en-US" sz="1800" b="1"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6" name="TextBox 25">
            <a:extLst>
              <a:ext uri="{FF2B5EF4-FFF2-40B4-BE49-F238E27FC236}">
                <a16:creationId xmlns:a16="http://schemas.microsoft.com/office/drawing/2014/main" id="{F175438D-0548-DEA6-D890-CFCD73F9059B}"/>
              </a:ext>
            </a:extLst>
          </p:cNvPr>
          <p:cNvSpPr txBox="1"/>
          <p:nvPr/>
        </p:nvSpPr>
        <p:spPr>
          <a:xfrm>
            <a:off x="552590" y="2288352"/>
            <a:ext cx="58137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25" normalizeH="0" baseline="0" noProof="0" dirty="0">
                <a:ln>
                  <a:noFill/>
                </a:ln>
                <a:solidFill>
                  <a:srgbClr val="333333"/>
                </a:solidFill>
                <a:effectLst/>
                <a:uLnTx/>
                <a:uFillTx/>
                <a:latin typeface="Century Gothic"/>
                <a:ea typeface="Times New Roman" panose="02020603050405020304" pitchFamily="18" charset="0"/>
                <a:cs typeface="Helvetica" panose="020B0604020202020204" pitchFamily="34" charset="0"/>
              </a:rPr>
              <a:t>Only kids get lice</a:t>
            </a:r>
            <a:endParaRPr kumimoji="0" lang="en-US" sz="1800" b="1"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7" name="TextBox 26">
            <a:extLst>
              <a:ext uri="{FF2B5EF4-FFF2-40B4-BE49-F238E27FC236}">
                <a16:creationId xmlns:a16="http://schemas.microsoft.com/office/drawing/2014/main" id="{74257122-110C-F208-002D-99E866BE1B2E}"/>
              </a:ext>
            </a:extLst>
          </p:cNvPr>
          <p:cNvSpPr txBox="1"/>
          <p:nvPr/>
        </p:nvSpPr>
        <p:spPr>
          <a:xfrm>
            <a:off x="583635" y="2941744"/>
            <a:ext cx="72056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25" normalizeH="0" baseline="0" noProof="0" dirty="0">
                <a:ln>
                  <a:noFill/>
                </a:ln>
                <a:solidFill>
                  <a:srgbClr val="333333"/>
                </a:solidFill>
                <a:effectLst/>
                <a:uLnTx/>
                <a:uFillTx/>
                <a:latin typeface="Century Gothic"/>
                <a:ea typeface="Times New Roman" panose="02020603050405020304" pitchFamily="18" charset="0"/>
                <a:cs typeface="Helvetica" panose="020B0604020202020204" pitchFamily="34" charset="0"/>
              </a:rPr>
              <a:t>I can get lice from being in the same room as a person with lice</a:t>
            </a:r>
            <a:endParaRPr kumimoji="0" lang="en-US" sz="1800" b="1"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8" name="TextBox 27">
            <a:extLst>
              <a:ext uri="{FF2B5EF4-FFF2-40B4-BE49-F238E27FC236}">
                <a16:creationId xmlns:a16="http://schemas.microsoft.com/office/drawing/2014/main" id="{37B39D4B-4C64-AE07-9428-73791825DE1B}"/>
              </a:ext>
            </a:extLst>
          </p:cNvPr>
          <p:cNvSpPr txBox="1"/>
          <p:nvPr/>
        </p:nvSpPr>
        <p:spPr>
          <a:xfrm>
            <a:off x="552591" y="3707118"/>
            <a:ext cx="57121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400" cap="none" spc="0" normalizeH="0" baseline="0" noProof="0" dirty="0">
                <a:ln>
                  <a:noFill/>
                </a:ln>
                <a:solidFill>
                  <a:srgbClr val="000000"/>
                </a:solidFill>
                <a:effectLst/>
                <a:uLnTx/>
                <a:uFillTx/>
                <a:latin typeface="Century Gothic"/>
                <a:ea typeface="Times New Roman" panose="02020603050405020304" pitchFamily="18" charset="0"/>
                <a:cs typeface="+mn-cs"/>
              </a:rPr>
              <a:t>Lice can jump and fly from one head to another</a:t>
            </a:r>
            <a:endParaRPr kumimoji="0" lang="en-US" sz="1800" b="1"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9" name="TextBox 28">
            <a:extLst>
              <a:ext uri="{FF2B5EF4-FFF2-40B4-BE49-F238E27FC236}">
                <a16:creationId xmlns:a16="http://schemas.microsoft.com/office/drawing/2014/main" id="{9C27340D-EF54-A6E9-3D5C-48E0DFFE1A35}"/>
              </a:ext>
            </a:extLst>
          </p:cNvPr>
          <p:cNvSpPr txBox="1"/>
          <p:nvPr/>
        </p:nvSpPr>
        <p:spPr>
          <a:xfrm>
            <a:off x="583635" y="4407880"/>
            <a:ext cx="29351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400" cap="none" spc="0" normalizeH="0" baseline="0" noProof="0" dirty="0">
                <a:ln>
                  <a:noFill/>
                </a:ln>
                <a:solidFill>
                  <a:srgbClr val="000000"/>
                </a:solidFill>
                <a:effectLst/>
                <a:uLnTx/>
                <a:uFillTx/>
                <a:latin typeface="Century Gothic"/>
                <a:ea typeface="Times New Roman" panose="02020603050405020304" pitchFamily="18" charset="0"/>
                <a:cs typeface="+mn-cs"/>
              </a:rPr>
              <a:t>Lice spread disease</a:t>
            </a:r>
            <a:endParaRPr kumimoji="0" lang="en-US" sz="1800" b="1"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2" name="TextBox 31">
            <a:extLst>
              <a:ext uri="{FF2B5EF4-FFF2-40B4-BE49-F238E27FC236}">
                <a16:creationId xmlns:a16="http://schemas.microsoft.com/office/drawing/2014/main" id="{2C4C7155-80BB-0CC2-1556-A4174C79F05F}"/>
              </a:ext>
            </a:extLst>
          </p:cNvPr>
          <p:cNvSpPr txBox="1"/>
          <p:nvPr/>
        </p:nvSpPr>
        <p:spPr>
          <a:xfrm>
            <a:off x="552591" y="5172698"/>
            <a:ext cx="7496951" cy="297517"/>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1200"/>
              </a:spcAft>
              <a:buClrTx/>
              <a:buSzTx/>
              <a:buFontTx/>
              <a:buNone/>
              <a:tabLst/>
              <a:defRPr/>
            </a:pPr>
            <a:r>
              <a:rPr kumimoji="0" lang="en-US" sz="1800" b="1" i="0" u="none" strike="noStrike" kern="1400" cap="none" spc="0" normalizeH="0" baseline="0" noProof="0" dirty="0">
                <a:ln>
                  <a:noFill/>
                </a:ln>
                <a:solidFill>
                  <a:srgbClr val="000000"/>
                </a:solidFill>
                <a:effectLst/>
                <a:uLnTx/>
                <a:uFillTx/>
                <a:latin typeface="Century Gothic"/>
                <a:ea typeface="Times New Roman" panose="02020603050405020304" pitchFamily="18" charset="0"/>
                <a:cs typeface="+mn-cs"/>
              </a:rPr>
              <a:t>The cleanliness of your home has nothing to do with getting lice</a:t>
            </a:r>
            <a:endParaRPr kumimoji="0" lang="en-US" sz="1800" b="1"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22666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additive="base">
                                        <p:cTn id="69" dur="500" fill="hold"/>
                                        <p:tgtEl>
                                          <p:spTgt spid="19"/>
                                        </p:tgtEl>
                                        <p:attrNameLst>
                                          <p:attrName>ppt_x</p:attrName>
                                        </p:attrNameLst>
                                      </p:cBhvr>
                                      <p:tavLst>
                                        <p:tav tm="0">
                                          <p:val>
                                            <p:strVal val="#ppt_x"/>
                                          </p:val>
                                        </p:tav>
                                        <p:tav tm="100000">
                                          <p:val>
                                            <p:strVal val="#ppt_x"/>
                                          </p:val>
                                        </p:tav>
                                      </p:tavLst>
                                    </p:anim>
                                    <p:anim calcmode="lin" valueType="num">
                                      <p:cBhvr additive="base">
                                        <p:cTn id="7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2" grpId="0"/>
      <p:bldP spid="24" grpId="0"/>
      <p:bldP spid="25" grpId="0"/>
      <p:bldP spid="26" grpId="0"/>
      <p:bldP spid="27" grpId="0"/>
      <p:bldP spid="28" grpId="0"/>
      <p:bldP spid="29" grpId="0"/>
      <p:bldP spid="3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97D89-EA5A-2198-BEE8-225406382D60}"/>
              </a:ext>
            </a:extLst>
          </p:cNvPr>
          <p:cNvSpPr>
            <a:spLocks noGrp="1"/>
          </p:cNvSpPr>
          <p:nvPr>
            <p:ph type="title"/>
          </p:nvPr>
        </p:nvSpPr>
        <p:spPr>
          <a:xfrm>
            <a:off x="871434" y="136525"/>
            <a:ext cx="10515600" cy="702457"/>
          </a:xfrm>
        </p:spPr>
        <p:txBody>
          <a:bodyPr/>
          <a:lstStyle/>
          <a:p>
            <a:pPr algn="ctr"/>
            <a:r>
              <a:rPr lang="en-US" sz="4000" dirty="0"/>
              <a:t>Lice Assessment, Treatment &amp; Prevention</a:t>
            </a:r>
          </a:p>
        </p:txBody>
      </p:sp>
      <p:sp>
        <p:nvSpPr>
          <p:cNvPr id="3" name="Content Placeholder 2">
            <a:extLst>
              <a:ext uri="{FF2B5EF4-FFF2-40B4-BE49-F238E27FC236}">
                <a16:creationId xmlns:a16="http://schemas.microsoft.com/office/drawing/2014/main" id="{CB67D2B1-7355-7FBF-CDB8-90EE12576993}"/>
              </a:ext>
            </a:extLst>
          </p:cNvPr>
          <p:cNvSpPr>
            <a:spLocks noGrp="1"/>
          </p:cNvSpPr>
          <p:nvPr>
            <p:ph idx="1"/>
          </p:nvPr>
        </p:nvSpPr>
        <p:spPr>
          <a:xfrm>
            <a:off x="79022" y="838982"/>
            <a:ext cx="12112978" cy="5144129"/>
          </a:xfrm>
        </p:spPr>
        <p:txBody>
          <a:bodyPr/>
          <a:lstStyle/>
          <a:p>
            <a:pPr marL="0" indent="0">
              <a:buNone/>
            </a:pPr>
            <a:r>
              <a:rPr lang="en-US" sz="1800" b="1" kern="1400" dirty="0">
                <a:solidFill>
                  <a:srgbClr val="001F60"/>
                </a:solidFill>
                <a:latin typeface="+mn-lt"/>
                <a:ea typeface="Times New Roman" panose="02020603050405020304" pitchFamily="18" charset="0"/>
                <a:cs typeface="Helvetica" panose="020B0604020202020204" pitchFamily="34" charset="0"/>
              </a:rPr>
              <a:t>Assessment</a:t>
            </a:r>
          </a:p>
          <a:p>
            <a:pPr>
              <a:buFont typeface="Wingdings" panose="05000000000000000000" pitchFamily="2" charset="2"/>
              <a:buChar char="q"/>
            </a:pPr>
            <a:r>
              <a:rPr lang="en-US" sz="1800" kern="0" dirty="0">
                <a:effectLst/>
                <a:latin typeface="+mn-lt"/>
                <a:ea typeface="Times New Roman" panose="02020603050405020304" pitchFamily="18" charset="0"/>
                <a:cs typeface="Helvetica" panose="020B0604020202020204" pitchFamily="34" charset="0"/>
              </a:rPr>
              <a:t>Wear gloves while sifting through the hair.</a:t>
            </a:r>
          </a:p>
          <a:p>
            <a:pPr>
              <a:buFont typeface="Wingdings" panose="05000000000000000000" pitchFamily="2" charset="2"/>
              <a:buChar char="q"/>
            </a:pPr>
            <a:r>
              <a:rPr lang="en-US" sz="1800" kern="1400" dirty="0">
                <a:latin typeface="+mn-lt"/>
                <a:ea typeface="Times New Roman" panose="02020603050405020304" pitchFamily="18" charset="0"/>
                <a:cs typeface="Helvetica" panose="020B0604020202020204" pitchFamily="34" charset="0"/>
              </a:rPr>
              <a:t>Use a magnifying glass to visualize the lice and nits.</a:t>
            </a:r>
          </a:p>
          <a:p>
            <a:pPr>
              <a:buFont typeface="Wingdings" panose="05000000000000000000" pitchFamily="2" charset="2"/>
              <a:buChar char="q"/>
            </a:pPr>
            <a:r>
              <a:rPr lang="en-US" sz="1800" kern="1400" dirty="0">
                <a:latin typeface="+mn-lt"/>
                <a:ea typeface="Times New Roman" panose="02020603050405020304" pitchFamily="18" charset="0"/>
                <a:cs typeface="Helvetica" panose="020B0604020202020204" pitchFamily="34" charset="0"/>
              </a:rPr>
              <a:t>Dandruff may be confused for nits. Lightly shake the hair.</a:t>
            </a:r>
          </a:p>
          <a:p>
            <a:pPr marL="0" indent="0">
              <a:buNone/>
            </a:pPr>
            <a:endParaRPr lang="en-US" sz="800" b="1" kern="1400" dirty="0">
              <a:solidFill>
                <a:srgbClr val="001F60"/>
              </a:solidFill>
              <a:effectLst/>
              <a:latin typeface="+mn-lt"/>
              <a:ea typeface="Times New Roman" panose="02020603050405020304" pitchFamily="18" charset="0"/>
              <a:cs typeface="Helvetica" panose="020B0604020202020204" pitchFamily="34" charset="0"/>
            </a:endParaRPr>
          </a:p>
          <a:p>
            <a:pPr marL="0" indent="0">
              <a:buNone/>
            </a:pPr>
            <a:r>
              <a:rPr lang="en-US" sz="1800" b="1" kern="1400" dirty="0">
                <a:solidFill>
                  <a:srgbClr val="001F60"/>
                </a:solidFill>
                <a:effectLst/>
                <a:latin typeface="+mn-lt"/>
                <a:ea typeface="Times New Roman" panose="02020603050405020304" pitchFamily="18" charset="0"/>
                <a:cs typeface="Helvetica" panose="020B0604020202020204" pitchFamily="34" charset="0"/>
              </a:rPr>
              <a:t>Treatment</a:t>
            </a:r>
          </a:p>
          <a:p>
            <a:pPr>
              <a:buFont typeface="Wingdings" panose="05000000000000000000" pitchFamily="2" charset="2"/>
              <a:buChar char="q"/>
            </a:pPr>
            <a:r>
              <a:rPr lang="en-US" sz="1800" kern="1400" dirty="0">
                <a:solidFill>
                  <a:srgbClr val="333333"/>
                </a:solidFill>
                <a:effectLst/>
                <a:latin typeface="+mn-lt"/>
                <a:ea typeface="Times New Roman" panose="02020603050405020304" pitchFamily="18" charset="0"/>
                <a:cs typeface="Helvetica" panose="020B0604020202020204" pitchFamily="34" charset="0"/>
              </a:rPr>
              <a:t>Both over-the-counter and prescription products are available. </a:t>
            </a:r>
          </a:p>
          <a:p>
            <a:pPr>
              <a:buFont typeface="Wingdings" panose="05000000000000000000" pitchFamily="2" charset="2"/>
              <a:buChar char="q"/>
            </a:pPr>
            <a:r>
              <a:rPr lang="en-US" sz="1800" kern="1400" dirty="0">
                <a:solidFill>
                  <a:srgbClr val="333333"/>
                </a:solidFill>
                <a:latin typeface="+mn-lt"/>
                <a:cs typeface="Helvetica" panose="020B0604020202020204" pitchFamily="34" charset="0"/>
              </a:rPr>
              <a:t>The key to getting rid of lice is effective comb outs.</a:t>
            </a:r>
          </a:p>
          <a:p>
            <a:pPr marL="0" indent="0">
              <a:buNone/>
            </a:pPr>
            <a:endParaRPr lang="en-US" sz="800" b="1" kern="1400" dirty="0">
              <a:solidFill>
                <a:srgbClr val="001F60"/>
              </a:solidFill>
              <a:latin typeface="+mn-lt"/>
              <a:cs typeface="Helvetica" panose="020B0604020202020204" pitchFamily="34" charset="0"/>
            </a:endParaRPr>
          </a:p>
          <a:p>
            <a:pPr marL="0" indent="0">
              <a:buNone/>
            </a:pPr>
            <a:r>
              <a:rPr lang="en-US" sz="1800" b="1" kern="1400" dirty="0">
                <a:solidFill>
                  <a:srgbClr val="001F60"/>
                </a:solidFill>
                <a:latin typeface="+mn-lt"/>
                <a:cs typeface="Helvetica" panose="020B0604020202020204" pitchFamily="34" charset="0"/>
              </a:rPr>
              <a:t>Prevention Tips</a:t>
            </a:r>
          </a:p>
          <a:p>
            <a:pPr>
              <a:buFont typeface="Wingdings" panose="05000000000000000000" pitchFamily="2" charset="2"/>
              <a:buChar char="q"/>
            </a:pPr>
            <a:r>
              <a:rPr lang="en-US" sz="1800" kern="0" dirty="0">
                <a:solidFill>
                  <a:srgbClr val="333333"/>
                </a:solidFill>
                <a:latin typeface="+mn-lt"/>
                <a:ea typeface="Times New Roman" panose="02020603050405020304" pitchFamily="18" charset="0"/>
                <a:cs typeface="Helvetica" panose="020B0604020202020204" pitchFamily="34" charset="0"/>
              </a:rPr>
              <a:t>Keep hair tied back when assessing for lice and nits.</a:t>
            </a:r>
            <a:endParaRPr lang="en-US" sz="1800" kern="0" dirty="0">
              <a:solidFill>
                <a:srgbClr val="333333"/>
              </a:solidFill>
              <a:effectLst/>
              <a:latin typeface="+mn-lt"/>
              <a:ea typeface="Times New Roman" panose="02020603050405020304" pitchFamily="18" charset="0"/>
              <a:cs typeface="Helvetica" panose="020B0604020202020204" pitchFamily="34" charset="0"/>
            </a:endParaRPr>
          </a:p>
          <a:p>
            <a:pPr>
              <a:buFont typeface="Wingdings" panose="05000000000000000000" pitchFamily="2" charset="2"/>
              <a:buChar char="q"/>
            </a:pPr>
            <a:r>
              <a:rPr lang="en-US" sz="1800" kern="0" dirty="0">
                <a:solidFill>
                  <a:srgbClr val="333333"/>
                </a:solidFill>
                <a:effectLst/>
                <a:latin typeface="+mn-lt"/>
                <a:ea typeface="Times New Roman" panose="02020603050405020304" pitchFamily="18" charset="0"/>
                <a:cs typeface="Helvetica" panose="020B0604020202020204" pitchFamily="34" charset="0"/>
              </a:rPr>
              <a:t>Have the child sit on an unupholstered chair during lice check.</a:t>
            </a:r>
          </a:p>
          <a:p>
            <a:pPr>
              <a:buFont typeface="Wingdings" panose="05000000000000000000" pitchFamily="2" charset="2"/>
              <a:buChar char="q"/>
            </a:pPr>
            <a:r>
              <a:rPr lang="en-US" sz="1800" kern="0" dirty="0">
                <a:solidFill>
                  <a:srgbClr val="333333"/>
                </a:solidFill>
                <a:latin typeface="+mn-lt"/>
                <a:ea typeface="Times New Roman" panose="02020603050405020304" pitchFamily="18" charset="0"/>
                <a:cs typeface="Helvetica" panose="020B0604020202020204" pitchFamily="34" charset="0"/>
              </a:rPr>
              <a:t>Consider exclusion from sports activities that require close contact while live lice are present.</a:t>
            </a:r>
            <a:endParaRPr lang="en-US" sz="1800" kern="0" dirty="0">
              <a:solidFill>
                <a:srgbClr val="333333"/>
              </a:solidFill>
              <a:effectLst/>
              <a:latin typeface="+mn-lt"/>
              <a:ea typeface="Times New Roman" panose="02020603050405020304" pitchFamily="18" charset="0"/>
              <a:cs typeface="Helvetica" panose="020B0604020202020204" pitchFamily="34" charset="0"/>
            </a:endParaRPr>
          </a:p>
          <a:p>
            <a:pPr marL="0" indent="0">
              <a:buNone/>
            </a:pPr>
            <a:endParaRPr lang="en-US" sz="1800" kern="1400" dirty="0">
              <a:solidFill>
                <a:srgbClr val="000000"/>
              </a:solidFill>
              <a:effectLst/>
              <a:latin typeface="+mn-lt"/>
              <a:ea typeface="Times New Roman" panose="02020603050405020304" pitchFamily="18" charset="0"/>
            </a:endParaRPr>
          </a:p>
          <a:p>
            <a:pPr marL="0" indent="0">
              <a:buNone/>
            </a:pPr>
            <a:endParaRPr lang="en-US" sz="1800" kern="1400" dirty="0">
              <a:solidFill>
                <a:srgbClr val="000000"/>
              </a:solidFill>
              <a:effectLst/>
              <a:latin typeface="+mn-lt"/>
              <a:ea typeface="Times New Roman" panose="02020603050405020304" pitchFamily="18" charset="0"/>
            </a:endParaRPr>
          </a:p>
        </p:txBody>
      </p:sp>
      <p:sp>
        <p:nvSpPr>
          <p:cNvPr id="5" name="Slide Number Placeholder 4">
            <a:extLst>
              <a:ext uri="{FF2B5EF4-FFF2-40B4-BE49-F238E27FC236}">
                <a16:creationId xmlns:a16="http://schemas.microsoft.com/office/drawing/2014/main" id="{E062B8E6-0643-FBD9-82EF-3BEA416DA5D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91213-4F0D-479E-AE4A-9B176DFAB61C}" type="slidenum">
              <a:rPr kumimoji="0" lang="en-US" sz="1200" b="0" i="0" u="none" strike="noStrike" kern="1200" cap="none" spc="0" normalizeH="0" baseline="0" noProof="0" smtClean="0">
                <a:ln>
                  <a:noFill/>
                </a:ln>
                <a:solidFill>
                  <a:srgbClr val="FFFFFF"/>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6" name="Picture 5">
            <a:extLst>
              <a:ext uri="{FF2B5EF4-FFF2-40B4-BE49-F238E27FC236}">
                <a16:creationId xmlns:a16="http://schemas.microsoft.com/office/drawing/2014/main" id="{AC024611-0CFB-85FF-74A3-461E9F7E4CCF}"/>
              </a:ext>
            </a:extLst>
          </p:cNvPr>
          <p:cNvPicPr>
            <a:picLocks noChangeAspect="1"/>
          </p:cNvPicPr>
          <p:nvPr/>
        </p:nvPicPr>
        <p:blipFill>
          <a:blip r:embed="rId3"/>
          <a:stretch>
            <a:fillRect/>
          </a:stretch>
        </p:blipFill>
        <p:spPr>
          <a:xfrm>
            <a:off x="7994160" y="1790897"/>
            <a:ext cx="3712418" cy="2892882"/>
          </a:xfrm>
          <a:prstGeom prst="rect">
            <a:avLst/>
          </a:prstGeom>
        </p:spPr>
      </p:pic>
      <p:sp>
        <p:nvSpPr>
          <p:cNvPr id="7" name="Footer Placeholder 3">
            <a:extLst>
              <a:ext uri="{FF2B5EF4-FFF2-40B4-BE49-F238E27FC236}">
                <a16:creationId xmlns:a16="http://schemas.microsoft.com/office/drawing/2014/main" id="{A9933600-C1EF-4DC4-4169-856465260EE3}"/>
              </a:ext>
            </a:extLst>
          </p:cNvPr>
          <p:cNvSpPr>
            <a:spLocks noGrp="1"/>
          </p:cNvSpPr>
          <p:nvPr>
            <p:ph type="ftr" sz="quarter" idx="3"/>
          </p:nvPr>
        </p:nvSpPr>
        <p:spPr>
          <a:xfrm>
            <a:off x="5554133" y="6356350"/>
            <a:ext cx="522023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1" u="sng" strike="noStrike" kern="0" cap="none" spc="-25" normalizeH="0" baseline="0" noProof="0" dirty="0">
                <a:ln>
                  <a:noFill/>
                </a:ln>
                <a:solidFill>
                  <a:srgbClr val="FFFFFF"/>
                </a:solidFill>
                <a:effectLst/>
                <a:uLnTx/>
                <a:uFillTx/>
                <a:latin typeface="Tahoma" panose="020B0604030504040204" pitchFamily="34"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Reference: https://www.cdc.gov/parasites/lice/head/disease.html</a:t>
            </a:r>
            <a:endParaRPr kumimoji="0" lang="en-US" sz="1200" b="0" i="0" u="none" strike="noStrike" kern="1400" cap="none" spc="10" normalizeH="0" baseline="0" noProof="0" dirty="0">
              <a:ln>
                <a:noFill/>
              </a:ln>
              <a:solidFill>
                <a:srgbClr val="FFFFFF"/>
              </a:solidFill>
              <a:effectLst/>
              <a:uLnTx/>
              <a:uFillTx/>
              <a:latin typeface="Tahoma" panose="020B0604030504040204" pitchFamily="34" charset="0"/>
              <a:ea typeface="Times New Roman" panose="02020603050405020304" pitchFamily="18"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entury Gothic"/>
              <a:ea typeface="+mn-ea"/>
              <a:cs typeface="+mn-cs"/>
            </a:endParaRPr>
          </a:p>
        </p:txBody>
      </p:sp>
    </p:spTree>
    <p:extLst>
      <p:ext uri="{BB962C8B-B14F-4D97-AF65-F5344CB8AC3E}">
        <p14:creationId xmlns:p14="http://schemas.microsoft.com/office/powerpoint/2010/main" val="21723025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09901-FF18-B965-C826-708970008B18}"/>
              </a:ext>
            </a:extLst>
          </p:cNvPr>
          <p:cNvSpPr>
            <a:spLocks noGrp="1"/>
          </p:cNvSpPr>
          <p:nvPr>
            <p:ph type="title"/>
          </p:nvPr>
        </p:nvSpPr>
        <p:spPr>
          <a:xfrm>
            <a:off x="753354" y="625269"/>
            <a:ext cx="9840038" cy="677270"/>
          </a:xfrm>
        </p:spPr>
        <p:txBody>
          <a:bodyPr anchor="b">
            <a:normAutofit/>
          </a:bodyPr>
          <a:lstStyle/>
          <a:p>
            <a:r>
              <a:rPr lang="en-US" sz="4000" dirty="0"/>
              <a:t>Family Education</a:t>
            </a:r>
          </a:p>
        </p:txBody>
      </p:sp>
      <p:pic>
        <p:nvPicPr>
          <p:cNvPr id="7" name="Content Placeholder 6" descr="A poster showing how to use hair loss&#10;&#10;Description automatically generated">
            <a:extLst>
              <a:ext uri="{FF2B5EF4-FFF2-40B4-BE49-F238E27FC236}">
                <a16:creationId xmlns:a16="http://schemas.microsoft.com/office/drawing/2014/main" id="{1F7A8344-F8C1-A485-AC5F-2827A18CBD9A}"/>
              </a:ext>
            </a:extLst>
          </p:cNvPr>
          <p:cNvPicPr>
            <a:picLocks noGrp="1" noChangeAspect="1"/>
          </p:cNvPicPr>
          <p:nvPr>
            <p:ph idx="1"/>
          </p:nvPr>
        </p:nvPicPr>
        <p:blipFill>
          <a:blip r:embed="rId3"/>
          <a:stretch>
            <a:fillRect/>
          </a:stretch>
        </p:blipFill>
        <p:spPr>
          <a:xfrm>
            <a:off x="6365480" y="0"/>
            <a:ext cx="5018732" cy="5654040"/>
          </a:xfrm>
          <a:noFill/>
        </p:spPr>
      </p:pic>
      <p:sp>
        <p:nvSpPr>
          <p:cNvPr id="17" name="Text Placeholder 3">
            <a:extLst>
              <a:ext uri="{FF2B5EF4-FFF2-40B4-BE49-F238E27FC236}">
                <a16:creationId xmlns:a16="http://schemas.microsoft.com/office/drawing/2014/main" id="{597D336B-CF4D-A1BC-B3FB-C9086C67D89C}"/>
              </a:ext>
            </a:extLst>
          </p:cNvPr>
          <p:cNvSpPr>
            <a:spLocks noGrp="1"/>
          </p:cNvSpPr>
          <p:nvPr>
            <p:ph type="body" sz="quarter" idx="10"/>
          </p:nvPr>
        </p:nvSpPr>
        <p:spPr>
          <a:xfrm>
            <a:off x="124299" y="1478280"/>
            <a:ext cx="6241181" cy="4175760"/>
          </a:xfrm>
        </p:spPr>
        <p:txBody>
          <a:bodyPr/>
          <a:lstStyle/>
          <a:p>
            <a:r>
              <a:rPr lang="en-US" dirty="0"/>
              <a:t>CDC  Examination Guide-English and Spanish</a:t>
            </a:r>
          </a:p>
          <a:p>
            <a:pPr marL="0" indent="0">
              <a:buNone/>
            </a:pPr>
            <a:endParaRPr lang="en-US" sz="1000" dirty="0"/>
          </a:p>
          <a:p>
            <a:r>
              <a:rPr lang="en-US" dirty="0"/>
              <a:t>Thorough comb outs to remove nits</a:t>
            </a:r>
          </a:p>
          <a:p>
            <a:pPr marL="0" indent="0">
              <a:buNone/>
            </a:pPr>
            <a:endParaRPr lang="en-US" sz="1000" dirty="0"/>
          </a:p>
          <a:p>
            <a:r>
              <a:rPr lang="en-US" dirty="0"/>
              <a:t>Avoid hair washing for up to 2 days after treatment</a:t>
            </a:r>
          </a:p>
          <a:p>
            <a:pPr marL="0" indent="0">
              <a:buNone/>
            </a:pPr>
            <a:endParaRPr lang="en-US" sz="1000" dirty="0"/>
          </a:p>
          <a:p>
            <a:r>
              <a:rPr lang="en-US" dirty="0"/>
              <a:t>Examine others in the home</a:t>
            </a:r>
          </a:p>
          <a:p>
            <a:pPr marL="0" indent="0">
              <a:buNone/>
            </a:pPr>
            <a:endParaRPr lang="en-US" sz="1050" dirty="0"/>
          </a:p>
          <a:p>
            <a:r>
              <a:rPr lang="en-US" dirty="0"/>
              <a:t>Avoid sharing bedding, head wear and other items that come into contact with the head</a:t>
            </a:r>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C696F499-295B-85EE-7260-0CCF12E0EF3D}"/>
              </a:ext>
            </a:extLst>
          </p:cNvPr>
          <p:cNvSpPr>
            <a:spLocks noGrp="1"/>
          </p:cNvSpPr>
          <p:nvPr>
            <p:ph type="ftr" sz="quarter" idx="3"/>
          </p:nvPr>
        </p:nvSpPr>
        <p:spPr>
          <a:xfrm>
            <a:off x="4876960" y="6173787"/>
            <a:ext cx="5958839"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entury Gothic"/>
                <a:ea typeface="+mn-ea"/>
                <a:cs typeface="+mn-cs"/>
              </a:rPr>
              <a:t>Reference: https://www.cdc.gov/parasites/resources/pdf/HeadLiceFlyer.pdf</a:t>
            </a:r>
          </a:p>
        </p:txBody>
      </p:sp>
      <p:sp>
        <p:nvSpPr>
          <p:cNvPr id="5" name="Slide Number Placeholder 4">
            <a:extLst>
              <a:ext uri="{FF2B5EF4-FFF2-40B4-BE49-F238E27FC236}">
                <a16:creationId xmlns:a16="http://schemas.microsoft.com/office/drawing/2014/main" id="{4042590E-45CE-63B5-5475-CBF342740C72}"/>
              </a:ext>
            </a:extLst>
          </p:cNvPr>
          <p:cNvSpPr>
            <a:spLocks noGrp="1"/>
          </p:cNvSpPr>
          <p:nvPr>
            <p:ph type="sldNum" sz="quarter" idx="4"/>
          </p:nvPr>
        </p:nvSpPr>
        <p:spPr>
          <a:xfrm>
            <a:off x="10942319" y="6356350"/>
            <a:ext cx="883787"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DC91213-4F0D-479E-AE4A-9B176DFAB61C}" type="slidenum">
              <a:rPr kumimoji="0" lang="en-US" sz="1200" b="0" i="0" u="none" strike="noStrike" kern="1200" cap="none" spc="0" normalizeH="0" baseline="0" noProof="0" smtClean="0">
                <a:ln>
                  <a:noFill/>
                </a:ln>
                <a:solidFill>
                  <a:srgbClr val="FFFFFF"/>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42</a:t>
            </a:fld>
            <a:endParaRPr kumimoji="0" lang="en-US" sz="1200" b="0" i="0" u="none" strike="noStrike" kern="1200" cap="none" spc="0" normalizeH="0" baseline="0" noProof="0">
              <a:ln>
                <a:noFill/>
              </a:ln>
              <a:solidFill>
                <a:srgbClr val="FFFFFF"/>
              </a:solidFill>
              <a:effectLst/>
              <a:uLnTx/>
              <a:uFillTx/>
              <a:latin typeface="Century Gothic"/>
              <a:ea typeface="+mn-ea"/>
              <a:cs typeface="+mn-cs"/>
            </a:endParaRPr>
          </a:p>
        </p:txBody>
      </p:sp>
    </p:spTree>
    <p:extLst>
      <p:ext uri="{BB962C8B-B14F-4D97-AF65-F5344CB8AC3E}">
        <p14:creationId xmlns:p14="http://schemas.microsoft.com/office/powerpoint/2010/main" val="32504519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3D0CD-DC9A-DEC2-97DE-D899B79DE883}"/>
              </a:ext>
            </a:extLst>
          </p:cNvPr>
          <p:cNvSpPr>
            <a:spLocks noGrp="1"/>
          </p:cNvSpPr>
          <p:nvPr>
            <p:ph type="title"/>
          </p:nvPr>
        </p:nvSpPr>
        <p:spPr>
          <a:xfrm>
            <a:off x="65160" y="209019"/>
            <a:ext cx="6392283" cy="677270"/>
          </a:xfrm>
          <a:solidFill>
            <a:schemeClr val="accent3">
              <a:lumMod val="75000"/>
            </a:schemeClr>
          </a:solidFill>
        </p:spPr>
        <p:txBody>
          <a:bodyPr anchor="b">
            <a:normAutofit/>
          </a:bodyPr>
          <a:lstStyle/>
          <a:p>
            <a:r>
              <a:rPr lang="en-US" sz="4000" dirty="0"/>
              <a:t>Hand Hygiene Education</a:t>
            </a:r>
          </a:p>
        </p:txBody>
      </p:sp>
      <p:pic>
        <p:nvPicPr>
          <p:cNvPr id="7" name="Picture 6">
            <a:extLst>
              <a:ext uri="{FF2B5EF4-FFF2-40B4-BE49-F238E27FC236}">
                <a16:creationId xmlns:a16="http://schemas.microsoft.com/office/drawing/2014/main" id="{DA342D17-DECC-29CE-8FBA-899DB4D5D34C}"/>
              </a:ext>
            </a:extLst>
          </p:cNvPr>
          <p:cNvPicPr>
            <a:picLocks noChangeAspect="1"/>
          </p:cNvPicPr>
          <p:nvPr/>
        </p:nvPicPr>
        <p:blipFill>
          <a:blip r:embed="rId3"/>
          <a:stretch>
            <a:fillRect/>
          </a:stretch>
        </p:blipFill>
        <p:spPr>
          <a:xfrm>
            <a:off x="6509084" y="-36095"/>
            <a:ext cx="4875128" cy="5859379"/>
          </a:xfrm>
          <a:prstGeom prst="rect">
            <a:avLst/>
          </a:prstGeom>
          <a:noFill/>
        </p:spPr>
      </p:pic>
      <p:sp>
        <p:nvSpPr>
          <p:cNvPr id="4" name="Footer Placeholder 3">
            <a:extLst>
              <a:ext uri="{FF2B5EF4-FFF2-40B4-BE49-F238E27FC236}">
                <a16:creationId xmlns:a16="http://schemas.microsoft.com/office/drawing/2014/main" id="{AFDC67E1-EE58-8C73-82FC-C3DA13748660}"/>
              </a:ext>
            </a:extLst>
          </p:cNvPr>
          <p:cNvSpPr>
            <a:spLocks noGrp="1"/>
          </p:cNvSpPr>
          <p:nvPr>
            <p:ph type="ftr" sz="quarter" idx="3"/>
          </p:nvPr>
        </p:nvSpPr>
        <p:spPr>
          <a:xfrm>
            <a:off x="4748605" y="6356350"/>
            <a:ext cx="5958839"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entury Gothic"/>
                <a:ea typeface="+mn-ea"/>
                <a:cs typeface="+mn-cs"/>
              </a:rPr>
              <a:t>References:  https://www.cdc.gov/handwashing/materials.html</a:t>
            </a:r>
          </a:p>
        </p:txBody>
      </p:sp>
      <p:sp>
        <p:nvSpPr>
          <p:cNvPr id="5" name="Slide Number Placeholder 4">
            <a:extLst>
              <a:ext uri="{FF2B5EF4-FFF2-40B4-BE49-F238E27FC236}">
                <a16:creationId xmlns:a16="http://schemas.microsoft.com/office/drawing/2014/main" id="{667829ED-058E-292A-25C4-44BFD2E988BE}"/>
              </a:ext>
            </a:extLst>
          </p:cNvPr>
          <p:cNvSpPr>
            <a:spLocks noGrp="1"/>
          </p:cNvSpPr>
          <p:nvPr>
            <p:ph type="sldNum" sz="quarter" idx="4"/>
          </p:nvPr>
        </p:nvSpPr>
        <p:spPr>
          <a:xfrm>
            <a:off x="10942319" y="6356350"/>
            <a:ext cx="883787"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DC91213-4F0D-479E-AE4A-9B176DFAB61C}" type="slidenum">
              <a:rPr kumimoji="0" lang="en-US" sz="1200" b="0" i="0" u="none" strike="noStrike" kern="1200" cap="none" spc="0" normalizeH="0" baseline="0" noProof="0" smtClean="0">
                <a:ln>
                  <a:noFill/>
                </a:ln>
                <a:solidFill>
                  <a:srgbClr val="FFFFFF"/>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43</a:t>
            </a:fld>
            <a:endParaRPr kumimoji="0" lang="en-US" sz="1200" b="0" i="0" u="none" strike="noStrike" kern="1200" cap="none" spc="0" normalizeH="0" baseline="0" noProof="0">
              <a:ln>
                <a:noFill/>
              </a:ln>
              <a:solidFill>
                <a:srgbClr val="FFFFFF"/>
              </a:solidFill>
              <a:effectLst/>
              <a:uLnTx/>
              <a:uFillTx/>
              <a:latin typeface="Century Gothic"/>
              <a:ea typeface="+mn-ea"/>
              <a:cs typeface="+mn-cs"/>
            </a:endParaRPr>
          </a:p>
        </p:txBody>
      </p:sp>
      <p:sp>
        <p:nvSpPr>
          <p:cNvPr id="8" name="TextBox 7">
            <a:extLst>
              <a:ext uri="{FF2B5EF4-FFF2-40B4-BE49-F238E27FC236}">
                <a16:creationId xmlns:a16="http://schemas.microsoft.com/office/drawing/2014/main" id="{93C74F9F-67E4-002D-8F22-362968222EF2}"/>
              </a:ext>
            </a:extLst>
          </p:cNvPr>
          <p:cNvSpPr txBox="1"/>
          <p:nvPr/>
        </p:nvSpPr>
        <p:spPr>
          <a:xfrm>
            <a:off x="201022" y="1152822"/>
            <a:ext cx="5759116" cy="538609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a:ln>
                  <a:noFill/>
                </a:ln>
                <a:solidFill>
                  <a:prstClr val="black"/>
                </a:solidFill>
                <a:effectLst/>
                <a:uLnTx/>
                <a:uFillTx/>
                <a:latin typeface="Century Gothic"/>
                <a:ea typeface="+mn-ea"/>
                <a:cs typeface="+mn-cs"/>
              </a:rPr>
              <a:t>Get kids excited about hand hygiene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2800" b="0" i="0" u="none" strike="noStrike" kern="1200" cap="none" spc="0" normalizeH="0" baseline="0" noProof="0" dirty="0">
              <a:ln>
                <a:noFill/>
              </a:ln>
              <a:solidFill>
                <a:prstClr val="black"/>
              </a:solidFill>
              <a:effectLst/>
              <a:uLnTx/>
              <a:uFillTx/>
              <a:latin typeface="Century Gothic"/>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a:ln>
                  <a:noFill/>
                </a:ln>
                <a:solidFill>
                  <a:prstClr val="black"/>
                </a:solidFill>
                <a:effectLst/>
                <a:uLnTx/>
                <a:uFillTx/>
                <a:latin typeface="Century Gothic"/>
                <a:ea typeface="+mn-ea"/>
                <a:cs typeface="+mn-cs"/>
              </a:rPr>
              <a:t>Make it fun- games, create slogans, songs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2800" b="0" i="0" u="none" strike="noStrike" kern="1200" cap="none" spc="0" normalizeH="0" baseline="0" noProof="0" dirty="0">
              <a:ln>
                <a:noFill/>
              </a:ln>
              <a:solidFill>
                <a:prstClr val="black"/>
              </a:solidFill>
              <a:effectLst/>
              <a:uLnTx/>
              <a:uFillTx/>
              <a:latin typeface="Century Gothic"/>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a:ln>
                  <a:noFill/>
                </a:ln>
                <a:solidFill>
                  <a:prstClr val="black"/>
                </a:solidFill>
                <a:effectLst/>
                <a:uLnTx/>
                <a:uFillTx/>
                <a:latin typeface="Century Gothic"/>
                <a:ea typeface="+mn-ea"/>
                <a:cs typeface="+mn-cs"/>
              </a:rPr>
              <a:t>Visible cues- posters with instructions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entury Gothic"/>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a:ln>
                  <a:noFill/>
                </a:ln>
                <a:solidFill>
                  <a:prstClr val="black"/>
                </a:solidFill>
                <a:effectLst/>
                <a:uLnTx/>
                <a:uFillTx/>
                <a:latin typeface="Century Gothic"/>
                <a:ea typeface="+mn-ea"/>
                <a:cs typeface="+mn-cs"/>
              </a:rPr>
              <a:t>Set the Example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8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57696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E074C3F-1B92-C252-00DD-603AD625C9E6}"/>
              </a:ext>
            </a:extLst>
          </p:cNvPr>
          <p:cNvSpPr>
            <a:spLocks noGrp="1"/>
          </p:cNvSpPr>
          <p:nvPr>
            <p:ph type="title"/>
          </p:nvPr>
        </p:nvSpPr>
        <p:spPr>
          <a:xfrm>
            <a:off x="986768" y="136525"/>
            <a:ext cx="6546604" cy="702457"/>
          </a:xfrm>
        </p:spPr>
        <p:txBody>
          <a:bodyPr anchor="t">
            <a:normAutofit/>
          </a:bodyPr>
          <a:lstStyle/>
          <a:p>
            <a:pPr algn="ctr"/>
            <a:r>
              <a:rPr lang="en-US" sz="4000" dirty="0"/>
              <a:t>Key Takeaways</a:t>
            </a:r>
          </a:p>
        </p:txBody>
      </p:sp>
      <p:sp>
        <p:nvSpPr>
          <p:cNvPr id="8" name="Slide Number Placeholder 7">
            <a:extLst>
              <a:ext uri="{FF2B5EF4-FFF2-40B4-BE49-F238E27FC236}">
                <a16:creationId xmlns:a16="http://schemas.microsoft.com/office/drawing/2014/main" id="{7BB0ECE9-E4EF-4860-8E2D-EC3CB316C270}"/>
              </a:ext>
            </a:extLst>
          </p:cNvPr>
          <p:cNvSpPr>
            <a:spLocks noGrp="1"/>
          </p:cNvSpPr>
          <p:nvPr>
            <p:ph type="sldNum" sz="quarter" idx="11"/>
          </p:nvPr>
        </p:nvSpPr>
        <p:spPr>
          <a:xfrm>
            <a:off x="10942319" y="6356350"/>
            <a:ext cx="883787"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DC91213-4F0D-479E-AE4A-9B176DFAB61C}" type="slidenum">
              <a:rPr kumimoji="0" lang="en-US" sz="1200" b="0" i="0" u="none" strike="noStrike" kern="1200" cap="none" spc="0" normalizeH="0" baseline="0" noProof="0" smtClean="0">
                <a:ln>
                  <a:noFill/>
                </a:ln>
                <a:solidFill>
                  <a:srgbClr val="FFFFFF"/>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44</a:t>
            </a:fld>
            <a:endParaRPr kumimoji="0" lang="en-US" sz="1200" b="0" i="0" u="none" strike="noStrike" kern="1200" cap="none" spc="0" normalizeH="0" baseline="0" noProof="0">
              <a:ln>
                <a:noFill/>
              </a:ln>
              <a:solidFill>
                <a:srgbClr val="FFFFFF"/>
              </a:solidFill>
              <a:effectLst/>
              <a:uLnTx/>
              <a:uFillTx/>
              <a:latin typeface="Century Gothic"/>
              <a:ea typeface="+mn-ea"/>
              <a:cs typeface="+mn-cs"/>
            </a:endParaRPr>
          </a:p>
        </p:txBody>
      </p:sp>
      <p:graphicFrame>
        <p:nvGraphicFramePr>
          <p:cNvPr id="10" name="Content Placeholder 2">
            <a:extLst>
              <a:ext uri="{FF2B5EF4-FFF2-40B4-BE49-F238E27FC236}">
                <a16:creationId xmlns:a16="http://schemas.microsoft.com/office/drawing/2014/main" id="{9316D65F-0A10-6657-C5FF-7790470B5B56}"/>
              </a:ext>
            </a:extLst>
          </p:cNvPr>
          <p:cNvGraphicFramePr>
            <a:graphicFrameLocks noGrp="1"/>
          </p:cNvGraphicFramePr>
          <p:nvPr>
            <p:ph idx="1"/>
            <p:extLst>
              <p:ext uri="{D42A27DB-BD31-4B8C-83A1-F6EECF244321}">
                <p14:modId xmlns:p14="http://schemas.microsoft.com/office/powerpoint/2010/main" val="1369043567"/>
              </p:ext>
            </p:extLst>
          </p:nvPr>
        </p:nvGraphicFramePr>
        <p:xfrm>
          <a:off x="120317" y="954741"/>
          <a:ext cx="8073188" cy="49619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0CDCF22F-4ED7-07F7-DF45-8B4FB1B022C6}"/>
              </a:ext>
            </a:extLst>
          </p:cNvPr>
          <p:cNvPicPr>
            <a:picLocks noChangeAspect="1"/>
          </p:cNvPicPr>
          <p:nvPr/>
        </p:nvPicPr>
        <p:blipFill>
          <a:blip r:embed="rId8"/>
          <a:stretch>
            <a:fillRect/>
          </a:stretch>
        </p:blipFill>
        <p:spPr>
          <a:xfrm>
            <a:off x="8980405" y="1564104"/>
            <a:ext cx="3211595" cy="2610853"/>
          </a:xfrm>
          <a:prstGeom prst="rect">
            <a:avLst/>
          </a:prstGeom>
        </p:spPr>
      </p:pic>
    </p:spTree>
    <p:extLst>
      <p:ext uri="{BB962C8B-B14F-4D97-AF65-F5344CB8AC3E}">
        <p14:creationId xmlns:p14="http://schemas.microsoft.com/office/powerpoint/2010/main" val="19179442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3"/>
          <p:cNvSpPr txBox="1">
            <a:spLocks noGrp="1"/>
          </p:cNvSpPr>
          <p:nvPr>
            <p:ph type="title"/>
          </p:nvPr>
        </p:nvSpPr>
        <p:spPr>
          <a:xfrm>
            <a:off x="820269" y="343182"/>
            <a:ext cx="5800299" cy="56832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2060"/>
              </a:buClr>
              <a:buSzPts val="2800"/>
              <a:buFont typeface="Century Gothic"/>
              <a:buNone/>
            </a:pPr>
            <a:r>
              <a:rPr lang="en-US" sz="3200" dirty="0"/>
              <a:t>Final Takeaways:</a:t>
            </a:r>
            <a:endParaRPr sz="3200" dirty="0"/>
          </a:p>
        </p:txBody>
      </p:sp>
      <p:sp>
        <p:nvSpPr>
          <p:cNvPr id="264" name="Google Shape;264;p13"/>
          <p:cNvSpPr txBox="1">
            <a:spLocks noGrp="1"/>
          </p:cNvSpPr>
          <p:nvPr>
            <p:ph type="body" idx="1"/>
          </p:nvPr>
        </p:nvSpPr>
        <p:spPr>
          <a:xfrm>
            <a:off x="537881" y="1116106"/>
            <a:ext cx="7194178" cy="4262718"/>
          </a:xfrm>
          <a:prstGeom prst="rect">
            <a:avLst/>
          </a:prstGeom>
          <a:noFill/>
          <a:ln>
            <a:noFill/>
          </a:ln>
        </p:spPr>
        <p:txBody>
          <a:bodyPr spcFirstLastPara="1" wrap="square" lIns="91425" tIns="45700" rIns="91425" bIns="45700" anchor="t" anchorCtr="0">
            <a:noAutofit/>
          </a:bodyPr>
          <a:lstStyle/>
          <a:p>
            <a:pPr marL="228600" lvl="0" indent="-45720" algn="l" rtl="0">
              <a:lnSpc>
                <a:spcPct val="95000"/>
              </a:lnSpc>
              <a:spcBef>
                <a:spcPts val="0"/>
              </a:spcBef>
              <a:spcAft>
                <a:spcPts val="0"/>
              </a:spcAft>
              <a:buClr>
                <a:schemeClr val="accent4"/>
              </a:buClr>
              <a:buSzPts val="2880"/>
              <a:buNone/>
            </a:pPr>
            <a:r>
              <a:rPr lang="en-US" sz="2800" dirty="0"/>
              <a:t>Good news we have </a:t>
            </a:r>
            <a:r>
              <a:rPr lang="en-US" sz="2800" b="1" dirty="0"/>
              <a:t>vaccines</a:t>
            </a:r>
            <a:r>
              <a:rPr lang="en-US" sz="2800" dirty="0"/>
              <a:t> for the three most common respiratory illnesses causing hospitalizations</a:t>
            </a:r>
          </a:p>
          <a:p>
            <a:pPr marL="228600" lvl="0" indent="-45720" algn="l" rtl="0">
              <a:lnSpc>
                <a:spcPct val="95000"/>
              </a:lnSpc>
              <a:spcBef>
                <a:spcPts val="0"/>
              </a:spcBef>
              <a:spcAft>
                <a:spcPts val="0"/>
              </a:spcAft>
              <a:buClr>
                <a:schemeClr val="accent4"/>
              </a:buClr>
              <a:buSzPts val="2880"/>
              <a:buNone/>
            </a:pPr>
            <a:endParaRPr lang="en-US" sz="2800" dirty="0"/>
          </a:p>
          <a:p>
            <a:pPr marL="228600" lvl="0" indent="-45720" algn="l" rtl="0">
              <a:lnSpc>
                <a:spcPct val="95000"/>
              </a:lnSpc>
              <a:spcBef>
                <a:spcPts val="0"/>
              </a:spcBef>
              <a:spcAft>
                <a:spcPts val="0"/>
              </a:spcAft>
              <a:buClr>
                <a:schemeClr val="accent4"/>
              </a:buClr>
              <a:buSzPts val="2880"/>
              <a:buNone/>
            </a:pPr>
            <a:r>
              <a:rPr lang="en-US" sz="2800" b="1" dirty="0" err="1">
                <a:solidFill>
                  <a:schemeClr val="tx1"/>
                </a:solidFill>
              </a:rPr>
              <a:t>Mirco</a:t>
            </a:r>
            <a:r>
              <a:rPr lang="en-US" sz="2800" b="1" dirty="0">
                <a:solidFill>
                  <a:schemeClr val="tx1"/>
                </a:solidFill>
              </a:rPr>
              <a:t>-Learns</a:t>
            </a:r>
            <a:r>
              <a:rPr lang="en-US" sz="2800" dirty="0"/>
              <a:t> are great educational resources for offices and school settings</a:t>
            </a:r>
          </a:p>
          <a:p>
            <a:pPr marL="228600" lvl="0" indent="-45720" algn="l" rtl="0">
              <a:lnSpc>
                <a:spcPct val="95000"/>
              </a:lnSpc>
              <a:spcBef>
                <a:spcPts val="0"/>
              </a:spcBef>
              <a:spcAft>
                <a:spcPts val="0"/>
              </a:spcAft>
              <a:buClr>
                <a:schemeClr val="accent4"/>
              </a:buClr>
              <a:buSzPts val="2880"/>
              <a:buNone/>
            </a:pPr>
            <a:endParaRPr lang="en-US" sz="2800" dirty="0"/>
          </a:p>
          <a:p>
            <a:pPr marL="228600" lvl="0" indent="-45720" algn="l" rtl="0">
              <a:lnSpc>
                <a:spcPct val="95000"/>
              </a:lnSpc>
              <a:spcBef>
                <a:spcPts val="0"/>
              </a:spcBef>
              <a:spcAft>
                <a:spcPts val="0"/>
              </a:spcAft>
              <a:buClr>
                <a:schemeClr val="accent4"/>
              </a:buClr>
              <a:buSzPts val="2880"/>
              <a:buNone/>
            </a:pPr>
            <a:r>
              <a:rPr lang="en-US" sz="2800" dirty="0"/>
              <a:t>Planning is key for managing infectious diseases in clinic and schools</a:t>
            </a:r>
          </a:p>
          <a:p>
            <a:pPr marL="228600" lvl="0" indent="-45720" algn="l" rtl="0">
              <a:lnSpc>
                <a:spcPct val="95000"/>
              </a:lnSpc>
              <a:spcBef>
                <a:spcPts val="0"/>
              </a:spcBef>
              <a:spcAft>
                <a:spcPts val="0"/>
              </a:spcAft>
              <a:buClr>
                <a:schemeClr val="accent4"/>
              </a:buClr>
              <a:buSzPts val="2880"/>
              <a:buNone/>
            </a:pPr>
            <a:endParaRPr lang="en-US" dirty="0"/>
          </a:p>
          <a:p>
            <a:pPr marL="228600" lvl="0" indent="-45720" algn="l" rtl="0">
              <a:lnSpc>
                <a:spcPct val="95000"/>
              </a:lnSpc>
              <a:spcBef>
                <a:spcPts val="0"/>
              </a:spcBef>
              <a:spcAft>
                <a:spcPts val="0"/>
              </a:spcAft>
              <a:buClr>
                <a:schemeClr val="accent4"/>
              </a:buClr>
              <a:buSzPts val="2880"/>
              <a:buNone/>
            </a:pPr>
            <a:endParaRPr lang="en-US" dirty="0"/>
          </a:p>
          <a:p>
            <a:pPr marL="228600" lvl="0" indent="-45720" algn="l" rtl="0">
              <a:lnSpc>
                <a:spcPct val="95000"/>
              </a:lnSpc>
              <a:spcBef>
                <a:spcPts val="0"/>
              </a:spcBef>
              <a:spcAft>
                <a:spcPts val="0"/>
              </a:spcAft>
              <a:buClr>
                <a:schemeClr val="accent4"/>
              </a:buClr>
              <a:buSzPts val="2880"/>
              <a:buNone/>
            </a:pPr>
            <a:endParaRPr dirty="0"/>
          </a:p>
        </p:txBody>
      </p:sp>
      <p:sp>
        <p:nvSpPr>
          <p:cNvPr id="265" name="Google Shape;265;p13"/>
          <p:cNvSpPr txBox="1">
            <a:spLocks noGrp="1"/>
          </p:cNvSpPr>
          <p:nvPr>
            <p:ph type="ftr" idx="11"/>
          </p:nvPr>
        </p:nvSpPr>
        <p:spPr>
          <a:xfrm>
            <a:off x="4805680" y="6356350"/>
            <a:ext cx="596899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endParaRPr/>
          </a:p>
        </p:txBody>
      </p:sp>
      <p:sp>
        <p:nvSpPr>
          <p:cNvPr id="266" name="Google Shape;266;p13"/>
          <p:cNvSpPr txBox="1">
            <a:spLocks noGrp="1"/>
          </p:cNvSpPr>
          <p:nvPr>
            <p:ph type="sldNum" idx="12"/>
          </p:nvPr>
        </p:nvSpPr>
        <p:spPr>
          <a:xfrm>
            <a:off x="10942319" y="6356350"/>
            <a:ext cx="88378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6"/>
          <p:cNvSpPr txBox="1">
            <a:spLocks noGrp="1"/>
          </p:cNvSpPr>
          <p:nvPr>
            <p:ph type="title"/>
          </p:nvPr>
        </p:nvSpPr>
        <p:spPr>
          <a:xfrm>
            <a:off x="814316" y="250562"/>
            <a:ext cx="5636526" cy="90588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Century Gothic"/>
              <a:buNone/>
            </a:pPr>
            <a:r>
              <a:rPr lang="en-US" dirty="0"/>
              <a:t>Resources:</a:t>
            </a:r>
            <a:endParaRPr dirty="0"/>
          </a:p>
        </p:txBody>
      </p:sp>
      <p:sp>
        <p:nvSpPr>
          <p:cNvPr id="296" name="Google Shape;296;p16"/>
          <p:cNvSpPr txBox="1">
            <a:spLocks noGrp="1"/>
          </p:cNvSpPr>
          <p:nvPr>
            <p:ph type="body" idx="1"/>
          </p:nvPr>
        </p:nvSpPr>
        <p:spPr>
          <a:xfrm>
            <a:off x="461643" y="1288566"/>
            <a:ext cx="6647190" cy="2610566"/>
          </a:xfrm>
          <a:prstGeom prst="rect">
            <a:avLst/>
          </a:prstGeom>
          <a:noFill/>
          <a:ln>
            <a:noFill/>
          </a:ln>
        </p:spPr>
        <p:txBody>
          <a:bodyPr spcFirstLastPara="1" wrap="square" lIns="91425" tIns="45700" rIns="91425" bIns="45700" anchor="t" anchorCtr="0">
            <a:noAutofit/>
          </a:bodyPr>
          <a:lstStyle/>
          <a:p>
            <a:pPr marL="670560" indent="-457200">
              <a:spcBef>
                <a:spcPts val="0"/>
              </a:spcBef>
            </a:pPr>
            <a:r>
              <a:rPr lang="en-US" dirty="0">
                <a:solidFill>
                  <a:schemeClr val="bg1"/>
                </a:solidFill>
                <a:hlinkClick r:id="rId3">
                  <a:extLst>
                    <a:ext uri="{A12FA001-AC4F-418D-AE19-62706E023703}">
                      <ahyp:hlinkClr xmlns:ahyp="http://schemas.microsoft.com/office/drawing/2018/hyperlinkcolor" val="tx"/>
                    </a:ext>
                  </a:extLst>
                </a:hlinkClick>
              </a:rPr>
              <a:t>ACIP </a:t>
            </a:r>
            <a:r>
              <a:rPr lang="en-US" dirty="0" err="1">
                <a:solidFill>
                  <a:schemeClr val="bg1"/>
                </a:solidFill>
                <a:hlinkClick r:id="rId3">
                  <a:extLst>
                    <a:ext uri="{A12FA001-AC4F-418D-AE19-62706E023703}">
                      <ahyp:hlinkClr xmlns:ahyp="http://schemas.microsoft.com/office/drawing/2018/hyperlinkcolor" val="tx"/>
                    </a:ext>
                  </a:extLst>
                </a:hlinkClick>
              </a:rPr>
              <a:t>slidedeck</a:t>
            </a:r>
            <a:r>
              <a:rPr lang="en-US" dirty="0">
                <a:solidFill>
                  <a:schemeClr val="bg1"/>
                </a:solidFill>
                <a:hlinkClick r:id="rId3">
                  <a:extLst>
                    <a:ext uri="{A12FA001-AC4F-418D-AE19-62706E023703}">
                      <ahyp:hlinkClr xmlns:ahyp="http://schemas.microsoft.com/office/drawing/2018/hyperlinkcolor" val="tx"/>
                    </a:ext>
                  </a:extLst>
                </a:hlinkClick>
              </a:rPr>
              <a:t> 9.12.23</a:t>
            </a:r>
            <a:r>
              <a:rPr lang="en-US" dirty="0">
                <a:solidFill>
                  <a:schemeClr val="bg1"/>
                </a:solidFill>
              </a:rPr>
              <a:t> </a:t>
            </a:r>
            <a:endParaRPr lang="en-US" dirty="0">
              <a:solidFill>
                <a:schemeClr val="bg1"/>
              </a:solidFill>
              <a:hlinkClick r:id="rId4">
                <a:extLst>
                  <a:ext uri="{A12FA001-AC4F-418D-AE19-62706E023703}">
                    <ahyp:hlinkClr xmlns:ahyp="http://schemas.microsoft.com/office/drawing/2018/hyperlinkcolor" val="tx"/>
                  </a:ext>
                </a:extLst>
              </a:hlinkClick>
            </a:endParaRPr>
          </a:p>
          <a:p>
            <a:pPr marL="670560" indent="-457200">
              <a:spcBef>
                <a:spcPts val="0"/>
              </a:spcBef>
            </a:pPr>
            <a:r>
              <a:rPr lang="en-US" u="sng" dirty="0" err="1">
                <a:solidFill>
                  <a:schemeClr val="bg1"/>
                </a:solidFill>
                <a:hlinkClick r:id="rId5">
                  <a:extLst>
                    <a:ext uri="{A12FA001-AC4F-418D-AE19-62706E023703}">
                      <ahyp:hlinkClr xmlns:ahyp="http://schemas.microsoft.com/office/drawing/2018/hyperlinkcolor" val="tx"/>
                    </a:ext>
                  </a:extLst>
                </a:hlinkClick>
              </a:rPr>
              <a:t>Nirsevimab</a:t>
            </a:r>
            <a:r>
              <a:rPr lang="en-US" u="sng" dirty="0">
                <a:solidFill>
                  <a:schemeClr val="bg1"/>
                </a:solidFill>
                <a:hlinkClick r:id="rId5">
                  <a:extLst>
                    <a:ext uri="{A12FA001-AC4F-418D-AE19-62706E023703}">
                      <ahyp:hlinkClr xmlns:ahyp="http://schemas.microsoft.com/office/drawing/2018/hyperlinkcolor" val="tx"/>
                    </a:ext>
                  </a:extLst>
                </a:hlinkClick>
              </a:rPr>
              <a:t> AAP</a:t>
            </a:r>
            <a:endParaRPr lang="en-US" dirty="0">
              <a:solidFill>
                <a:schemeClr val="bg1"/>
              </a:solidFill>
            </a:endParaRPr>
          </a:p>
          <a:p>
            <a:pPr marL="670560" indent="-457200">
              <a:spcBef>
                <a:spcPts val="0"/>
              </a:spcBef>
            </a:pPr>
            <a:r>
              <a:rPr lang="en-US" dirty="0">
                <a:solidFill>
                  <a:schemeClr val="bg1"/>
                </a:solidFill>
                <a:hlinkClick r:id="rId4">
                  <a:extLst>
                    <a:ext uri="{A12FA001-AC4F-418D-AE19-62706E023703}">
                      <ahyp:hlinkClr xmlns:ahyp="http://schemas.microsoft.com/office/drawing/2018/hyperlinkcolor" val="tx"/>
                    </a:ext>
                  </a:extLst>
                </a:hlinkClick>
              </a:rPr>
              <a:t>Project Firstline Micro-learns</a:t>
            </a:r>
            <a:endParaRPr lang="en-US" dirty="0">
              <a:solidFill>
                <a:schemeClr val="bg1"/>
              </a:solidFill>
            </a:endParaRPr>
          </a:p>
          <a:p>
            <a:pPr marL="670560" indent="-457200">
              <a:spcBef>
                <a:spcPts val="0"/>
              </a:spcBef>
            </a:pPr>
            <a:r>
              <a:rPr lang="en-US" dirty="0">
                <a:solidFill>
                  <a:schemeClr val="bg1"/>
                </a:solidFill>
                <a:hlinkClick r:id="rId6">
                  <a:extLst>
                    <a:ext uri="{A12FA001-AC4F-418D-AE19-62706E023703}">
                      <ahyp:hlinkClr xmlns:ahyp="http://schemas.microsoft.com/office/drawing/2018/hyperlinkcolor" val="tx"/>
                    </a:ext>
                  </a:extLst>
                </a:hlinkClick>
              </a:rPr>
              <a:t>CDC Head Lice</a:t>
            </a:r>
            <a:endParaRPr lang="en-US" dirty="0">
              <a:solidFill>
                <a:schemeClr val="bg1"/>
              </a:solidFill>
            </a:endParaRPr>
          </a:p>
          <a:p>
            <a:pPr marL="670560" indent="-457200">
              <a:spcBef>
                <a:spcPts val="0"/>
              </a:spcBef>
            </a:pPr>
            <a:r>
              <a:rPr lang="en-US" dirty="0">
                <a:solidFill>
                  <a:schemeClr val="bg1"/>
                </a:solidFill>
                <a:hlinkClick r:id="rId7">
                  <a:extLst>
                    <a:ext uri="{A12FA001-AC4F-418D-AE19-62706E023703}">
                      <ahyp:hlinkClr xmlns:ahyp="http://schemas.microsoft.com/office/drawing/2018/hyperlinkcolor" val="tx"/>
                    </a:ext>
                  </a:extLst>
                </a:hlinkClick>
              </a:rPr>
              <a:t>CDC Head Lice School</a:t>
            </a:r>
            <a:r>
              <a:rPr lang="en-US" dirty="0">
                <a:solidFill>
                  <a:schemeClr val="bg1"/>
                </a:solidFill>
              </a:rPr>
              <a:t> </a:t>
            </a:r>
          </a:p>
          <a:p>
            <a:pPr marL="670560" indent="-457200">
              <a:spcBef>
                <a:spcPts val="0"/>
              </a:spcBef>
            </a:pPr>
            <a:r>
              <a:rPr lang="en-US" dirty="0">
                <a:solidFill>
                  <a:schemeClr val="bg1"/>
                </a:solidFill>
                <a:hlinkClick r:id="rId8">
                  <a:extLst>
                    <a:ext uri="{A12FA001-AC4F-418D-AE19-62706E023703}">
                      <ahyp:hlinkClr xmlns:ahyp="http://schemas.microsoft.com/office/drawing/2018/hyperlinkcolor" val="tx"/>
                    </a:ext>
                  </a:extLst>
                </a:hlinkClick>
              </a:rPr>
              <a:t>Handwashing | CDC</a:t>
            </a:r>
            <a:r>
              <a:rPr lang="en-US" dirty="0">
                <a:solidFill>
                  <a:schemeClr val="bg1"/>
                </a:solidFill>
              </a:rPr>
              <a:t> </a:t>
            </a:r>
            <a:endParaRPr dirty="0">
              <a:solidFill>
                <a:schemeClr val="bg1"/>
              </a:solidFill>
            </a:endParaRPr>
          </a:p>
        </p:txBody>
      </p:sp>
      <p:sp>
        <p:nvSpPr>
          <p:cNvPr id="297" name="Google Shape;297;p16"/>
          <p:cNvSpPr txBox="1">
            <a:spLocks noGrp="1"/>
          </p:cNvSpPr>
          <p:nvPr>
            <p:ph type="ftr" idx="11"/>
          </p:nvPr>
        </p:nvSpPr>
        <p:spPr>
          <a:xfrm>
            <a:off x="5016381" y="6356350"/>
            <a:ext cx="575829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endParaRPr/>
          </a:p>
        </p:txBody>
      </p:sp>
      <p:sp>
        <p:nvSpPr>
          <p:cNvPr id="298" name="Google Shape;298;p16"/>
          <p:cNvSpPr txBox="1">
            <a:spLocks noGrp="1"/>
          </p:cNvSpPr>
          <p:nvPr>
            <p:ph type="sldNum" idx="12"/>
          </p:nvPr>
        </p:nvSpPr>
        <p:spPr>
          <a:xfrm>
            <a:off x="10942319" y="6356350"/>
            <a:ext cx="88378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437E1-425A-F72B-DE36-5ABDF9551A98}"/>
              </a:ext>
            </a:extLst>
          </p:cNvPr>
          <p:cNvSpPr>
            <a:spLocks noGrp="1"/>
          </p:cNvSpPr>
          <p:nvPr>
            <p:ph type="title"/>
          </p:nvPr>
        </p:nvSpPr>
        <p:spPr/>
        <p:txBody>
          <a:bodyPr/>
          <a:lstStyle/>
          <a:p>
            <a:r>
              <a:rPr lang="en-US" dirty="0"/>
              <a:t>Evaluation Links	</a:t>
            </a:r>
          </a:p>
        </p:txBody>
      </p:sp>
      <p:sp>
        <p:nvSpPr>
          <p:cNvPr id="4" name="Slide Number Placeholder 3">
            <a:extLst>
              <a:ext uri="{FF2B5EF4-FFF2-40B4-BE49-F238E27FC236}">
                <a16:creationId xmlns:a16="http://schemas.microsoft.com/office/drawing/2014/main" id="{E5571F13-7EA2-1BDD-5EB9-DAA243B7FDE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47</a:t>
            </a:fld>
            <a:endParaRPr lang="en-US"/>
          </a:p>
        </p:txBody>
      </p:sp>
      <p:sp>
        <p:nvSpPr>
          <p:cNvPr id="5" name="Rectangle 1">
            <a:extLst>
              <a:ext uri="{FF2B5EF4-FFF2-40B4-BE49-F238E27FC236}">
                <a16:creationId xmlns:a16="http://schemas.microsoft.com/office/drawing/2014/main" id="{12873F2C-1FAB-77AA-BAF7-A4BC49521139}"/>
              </a:ext>
            </a:extLst>
          </p:cNvPr>
          <p:cNvSpPr>
            <a:spLocks noGrp="1" noChangeArrowheads="1"/>
          </p:cNvSpPr>
          <p:nvPr>
            <p:ph type="body" idx="1"/>
          </p:nvPr>
        </p:nvSpPr>
        <p:spPr bwMode="auto">
          <a:xfrm>
            <a:off x="1119116" y="3187121"/>
            <a:ext cx="4208788" cy="120032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2"/>
              </a:rPr>
              <a:t>CME EVALUATION LINK</a:t>
            </a:r>
            <a:endParaRPr kumimoji="0" lang="en-US" altLang="en-US"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3"/>
              </a:rPr>
              <a:t>AAP PFL EVALUATION LINK</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4287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1990E-603D-3BCF-1E2C-F616C5E6C006}"/>
              </a:ext>
            </a:extLst>
          </p:cNvPr>
          <p:cNvSpPr>
            <a:spLocks noGrp="1"/>
          </p:cNvSpPr>
          <p:nvPr>
            <p:ph type="title"/>
          </p:nvPr>
        </p:nvSpPr>
        <p:spPr>
          <a:xfrm>
            <a:off x="327547" y="0"/>
            <a:ext cx="7246070" cy="1153836"/>
          </a:xfrm>
        </p:spPr>
        <p:txBody>
          <a:bodyPr/>
          <a:lstStyle/>
          <a:p>
            <a:r>
              <a:rPr lang="en-US" u="sng" dirty="0">
                <a:solidFill>
                  <a:srgbClr val="FFFF00"/>
                </a:solidFill>
              </a:rPr>
              <a:t>Infection Prevention &amp; Control</a:t>
            </a:r>
          </a:p>
        </p:txBody>
      </p:sp>
      <p:sp>
        <p:nvSpPr>
          <p:cNvPr id="3" name="Text Placeholder 2">
            <a:extLst>
              <a:ext uri="{FF2B5EF4-FFF2-40B4-BE49-F238E27FC236}">
                <a16:creationId xmlns:a16="http://schemas.microsoft.com/office/drawing/2014/main" id="{5A0C3AEE-597C-DED2-823F-A9811654BA96}"/>
              </a:ext>
            </a:extLst>
          </p:cNvPr>
          <p:cNvSpPr>
            <a:spLocks noGrp="1"/>
          </p:cNvSpPr>
          <p:nvPr>
            <p:ph type="body" idx="1"/>
          </p:nvPr>
        </p:nvSpPr>
        <p:spPr>
          <a:xfrm>
            <a:off x="338102" y="1426464"/>
            <a:ext cx="6331670" cy="4449417"/>
          </a:xfrm>
        </p:spPr>
        <p:txBody>
          <a:bodyPr/>
          <a:lstStyle/>
          <a:p>
            <a:r>
              <a:rPr lang="en-US" b="1" dirty="0"/>
              <a:t>Works-</a:t>
            </a:r>
            <a:r>
              <a:rPr lang="en-US" dirty="0"/>
              <a:t> </a:t>
            </a:r>
            <a:r>
              <a:rPr lang="en-US" i="1" dirty="0"/>
              <a:t>the right practices stop germs from spreading</a:t>
            </a:r>
          </a:p>
          <a:p>
            <a:endParaRPr lang="en-US" sz="800" i="1" dirty="0"/>
          </a:p>
          <a:p>
            <a:r>
              <a:rPr lang="en-US" b="1" dirty="0"/>
              <a:t>Team Effort- </a:t>
            </a:r>
            <a:r>
              <a:rPr lang="en-US" i="1" dirty="0"/>
              <a:t>most effective when all team members use it consistently</a:t>
            </a:r>
          </a:p>
          <a:p>
            <a:endParaRPr lang="en-US" sz="800" i="1" dirty="0"/>
          </a:p>
          <a:p>
            <a:r>
              <a:rPr lang="en-US" b="1" dirty="0"/>
              <a:t>Matters – </a:t>
            </a:r>
            <a:r>
              <a:rPr lang="en-US" i="1" dirty="0"/>
              <a:t>critical part of safe health care delivery</a:t>
            </a:r>
          </a:p>
        </p:txBody>
      </p:sp>
      <p:sp>
        <p:nvSpPr>
          <p:cNvPr id="4" name="Slide Number Placeholder 3">
            <a:extLst>
              <a:ext uri="{FF2B5EF4-FFF2-40B4-BE49-F238E27FC236}">
                <a16:creationId xmlns:a16="http://schemas.microsoft.com/office/drawing/2014/main" id="{33BBFFEF-3A80-4E36-827F-F7C3E289C67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spTree>
    <p:extLst>
      <p:ext uri="{BB962C8B-B14F-4D97-AF65-F5344CB8AC3E}">
        <p14:creationId xmlns:p14="http://schemas.microsoft.com/office/powerpoint/2010/main" val="2274934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9" name="Google Shape;199;g28a6c3ecef2_0_0"/>
          <p:cNvSpPr txBox="1">
            <a:spLocks noGrp="1"/>
          </p:cNvSpPr>
          <p:nvPr>
            <p:ph type="ftr" idx="11"/>
          </p:nvPr>
        </p:nvSpPr>
        <p:spPr>
          <a:xfrm>
            <a:off x="5016381" y="6356350"/>
            <a:ext cx="5758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endParaRPr dirty="0"/>
          </a:p>
        </p:txBody>
      </p:sp>
      <p:sp>
        <p:nvSpPr>
          <p:cNvPr id="200" name="Google Shape;200;g28a6c3ecef2_0_0"/>
          <p:cNvSpPr txBox="1">
            <a:spLocks noGrp="1"/>
          </p:cNvSpPr>
          <p:nvPr>
            <p:ph type="sldNum" idx="12"/>
          </p:nvPr>
        </p:nvSpPr>
        <p:spPr>
          <a:xfrm>
            <a:off x="10942319" y="6356350"/>
            <a:ext cx="8838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sp>
        <p:nvSpPr>
          <p:cNvPr id="3" name="TextBox 2">
            <a:extLst>
              <a:ext uri="{FF2B5EF4-FFF2-40B4-BE49-F238E27FC236}">
                <a16:creationId xmlns:a16="http://schemas.microsoft.com/office/drawing/2014/main" id="{0EC5B6C3-F447-6FB0-23E8-CF152885BE08}"/>
              </a:ext>
            </a:extLst>
          </p:cNvPr>
          <p:cNvSpPr txBox="1"/>
          <p:nvPr/>
        </p:nvSpPr>
        <p:spPr>
          <a:xfrm>
            <a:off x="166121" y="822605"/>
            <a:ext cx="3784087" cy="4666983"/>
          </a:xfrm>
          <a:prstGeom prst="rect">
            <a:avLst/>
          </a:prstGeom>
          <a:noFill/>
        </p:spPr>
        <p:txBody>
          <a:bodyPr wrap="square" rtlCol="0">
            <a:spAutoFit/>
          </a:bodyPr>
          <a:lstStyle/>
          <a:p>
            <a:pPr marL="25400" marR="0" lvl="0" algn="l" defTabSz="914400" rtl="0" eaLnBrk="1" fontAlgn="auto" latinLnBrk="0" hangingPunct="1">
              <a:lnSpc>
                <a:spcPct val="107000"/>
              </a:lnSpc>
              <a:spcBef>
                <a:spcPts val="1067"/>
              </a:spcBef>
              <a:spcAft>
                <a:spcPts val="0"/>
              </a:spcAft>
              <a:buClr>
                <a:srgbClr val="F5AA2C"/>
              </a:buClr>
              <a:buSzPts val="2800"/>
              <a:tabLst/>
              <a:defRPr/>
            </a:pPr>
            <a:r>
              <a:rPr kumimoji="0" lang="en-US" sz="2800" b="1" i="0" u="none" strike="noStrike" kern="0" cap="none" spc="0" normalizeH="0" baseline="0" noProof="0" dirty="0">
                <a:ln>
                  <a:noFill/>
                </a:ln>
                <a:solidFill>
                  <a:schemeClr val="bg1"/>
                </a:solidFill>
                <a:effectLst/>
                <a:uLnTx/>
                <a:uFillTx/>
                <a:latin typeface="Century Gothic" panose="020B0502020202020204" pitchFamily="34" charset="0"/>
                <a:ea typeface="Avenir"/>
                <a:cs typeface="Avenir"/>
                <a:sym typeface="Avenir"/>
              </a:rPr>
              <a:t>More than PPE</a:t>
            </a:r>
            <a:r>
              <a:rPr kumimoji="0" lang="en-US" sz="2800" b="0" i="0" u="none" strike="noStrike" kern="0" cap="none" spc="0" normalizeH="0" baseline="0" noProof="0" dirty="0">
                <a:ln>
                  <a:noFill/>
                </a:ln>
                <a:solidFill>
                  <a:schemeClr val="bg1"/>
                </a:solidFill>
                <a:effectLst/>
                <a:uLnTx/>
                <a:uFillTx/>
                <a:latin typeface="Century Gothic" panose="020B0502020202020204" pitchFamily="34" charset="0"/>
                <a:ea typeface="Avenir"/>
                <a:cs typeface="Avenir"/>
                <a:sym typeface="Avenir"/>
              </a:rPr>
              <a:t>—: retractable safety syringes, antimicrobial recommendations, disinfectants, UV light “no touch”, negative pressure rooms, HEPA filters, etc.</a:t>
            </a:r>
            <a:endParaRPr kumimoji="0" lang="en-US" sz="2400" b="0" i="0" u="none" strike="noStrike" kern="0" cap="none" spc="0" normalizeH="0" baseline="0" noProof="0" dirty="0">
              <a:ln>
                <a:noFill/>
              </a:ln>
              <a:solidFill>
                <a:schemeClr val="bg1"/>
              </a:solidFill>
              <a:effectLst/>
              <a:uLnTx/>
              <a:uFillTx/>
              <a:latin typeface="Century Gothic" panose="020B0502020202020204" pitchFamily="34" charset="0"/>
              <a:ea typeface="Avenir"/>
              <a:cs typeface="Avenir"/>
              <a:sym typeface="Avenir"/>
            </a:endParaRPr>
          </a:p>
        </p:txBody>
      </p:sp>
      <p:pic>
        <p:nvPicPr>
          <p:cNvPr id="4" name="Picture 3">
            <a:extLst>
              <a:ext uri="{FF2B5EF4-FFF2-40B4-BE49-F238E27FC236}">
                <a16:creationId xmlns:a16="http://schemas.microsoft.com/office/drawing/2014/main" id="{5A3BAAE7-6768-29D7-EED5-05918E1E1A68}"/>
              </a:ext>
            </a:extLst>
          </p:cNvPr>
          <p:cNvPicPr>
            <a:picLocks noChangeAspect="1"/>
          </p:cNvPicPr>
          <p:nvPr/>
        </p:nvPicPr>
        <p:blipFill>
          <a:blip r:embed="rId3"/>
          <a:stretch>
            <a:fillRect/>
          </a:stretch>
        </p:blipFill>
        <p:spPr>
          <a:xfrm>
            <a:off x="3765083" y="154862"/>
            <a:ext cx="8260796" cy="552955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577E0-AD32-FA68-BBF6-CF87C0AC64DF}"/>
              </a:ext>
            </a:extLst>
          </p:cNvPr>
          <p:cNvSpPr>
            <a:spLocks noGrp="1"/>
          </p:cNvSpPr>
          <p:nvPr>
            <p:ph type="ctrTitle"/>
          </p:nvPr>
        </p:nvSpPr>
        <p:spPr>
          <a:xfrm>
            <a:off x="673099" y="2123635"/>
            <a:ext cx="5877329" cy="2211409"/>
          </a:xfrm>
        </p:spPr>
        <p:txBody>
          <a:bodyPr/>
          <a:lstStyle/>
          <a:p>
            <a:r>
              <a:rPr lang="en-US" sz="4000" dirty="0"/>
              <a:t>Seasonality?</a:t>
            </a:r>
            <a:endParaRPr lang="en-US" dirty="0"/>
          </a:p>
        </p:txBody>
      </p:sp>
    </p:spTree>
    <p:extLst>
      <p:ext uri="{BB962C8B-B14F-4D97-AF65-F5344CB8AC3E}">
        <p14:creationId xmlns:p14="http://schemas.microsoft.com/office/powerpoint/2010/main" val="1206725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5FAC63-DC16-6B87-4EC9-E147BC22587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pic>
        <p:nvPicPr>
          <p:cNvPr id="7" name="Picture 6">
            <a:extLst>
              <a:ext uri="{FF2B5EF4-FFF2-40B4-BE49-F238E27FC236}">
                <a16:creationId xmlns:a16="http://schemas.microsoft.com/office/drawing/2014/main" id="{B1FE480E-2032-42C4-76A4-C900269597B2}"/>
              </a:ext>
            </a:extLst>
          </p:cNvPr>
          <p:cNvPicPr>
            <a:picLocks noChangeAspect="1"/>
          </p:cNvPicPr>
          <p:nvPr/>
        </p:nvPicPr>
        <p:blipFill rotWithShape="1">
          <a:blip r:embed="rId3"/>
          <a:srcRect t="1997"/>
          <a:stretch/>
        </p:blipFill>
        <p:spPr>
          <a:xfrm>
            <a:off x="1897479" y="37084"/>
            <a:ext cx="8244644" cy="5848347"/>
          </a:xfrm>
          <a:prstGeom prst="rect">
            <a:avLst/>
          </a:prstGeom>
        </p:spPr>
      </p:pic>
    </p:spTree>
    <p:extLst>
      <p:ext uri="{BB962C8B-B14F-4D97-AF65-F5344CB8AC3E}">
        <p14:creationId xmlns:p14="http://schemas.microsoft.com/office/powerpoint/2010/main" val="144704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916E7B-1349-6F02-7114-F02E313674DB}"/>
              </a:ext>
            </a:extLst>
          </p:cNvPr>
          <p:cNvSpPr>
            <a:spLocks noGrp="1"/>
          </p:cNvSpPr>
          <p:nvPr>
            <p:ph type="sldNum" sz="quarter" idx="7"/>
          </p:nvPr>
        </p:nvSpPr>
        <p:spPr/>
        <p:txBody>
          <a:bodyPr/>
          <a:lstStyle/>
          <a:p>
            <a:pPr marL="121920">
              <a:lnSpc>
                <a:spcPct val="100000"/>
              </a:lnSpc>
              <a:spcBef>
                <a:spcPts val="105"/>
              </a:spcBef>
            </a:pPr>
            <a:fld id="{81D60167-4931-47E6-BA6A-407CBD079E47}" type="slidenum">
              <a:rPr lang="en-US" smtClean="0"/>
              <a:t>9</a:t>
            </a:fld>
            <a:endParaRPr lang="en-US" dirty="0"/>
          </a:p>
        </p:txBody>
      </p:sp>
      <p:pic>
        <p:nvPicPr>
          <p:cNvPr id="4" name="Picture 3">
            <a:extLst>
              <a:ext uri="{FF2B5EF4-FFF2-40B4-BE49-F238E27FC236}">
                <a16:creationId xmlns:a16="http://schemas.microsoft.com/office/drawing/2014/main" id="{8A6C71A7-B3DB-5AFB-1DE7-8806393406A1}"/>
              </a:ext>
            </a:extLst>
          </p:cNvPr>
          <p:cNvPicPr>
            <a:picLocks noChangeAspect="1"/>
          </p:cNvPicPr>
          <p:nvPr/>
        </p:nvPicPr>
        <p:blipFill>
          <a:blip r:embed="rId2"/>
          <a:stretch>
            <a:fillRect/>
          </a:stretch>
        </p:blipFill>
        <p:spPr>
          <a:xfrm>
            <a:off x="232986" y="694309"/>
            <a:ext cx="11726028" cy="4952687"/>
          </a:xfrm>
          <a:prstGeom prst="rect">
            <a:avLst/>
          </a:prstGeom>
        </p:spPr>
      </p:pic>
    </p:spTree>
    <p:extLst>
      <p:ext uri="{BB962C8B-B14F-4D97-AF65-F5344CB8AC3E}">
        <p14:creationId xmlns:p14="http://schemas.microsoft.com/office/powerpoint/2010/main" val="904204894"/>
      </p:ext>
    </p:extLst>
  </p:cSld>
  <p:clrMapOvr>
    <a:masterClrMapping/>
  </p:clrMapOvr>
</p:sld>
</file>

<file path=ppt/theme/theme1.xml><?xml version="1.0" encoding="utf-8"?>
<a:theme xmlns:a="http://schemas.openxmlformats.org/drawingml/2006/main" name="13780_PFL_PPT_template_Avenir_2-26-21_DRAFT">
  <a:themeElements>
    <a:clrScheme name="Custom 24">
      <a:dk1>
        <a:srgbClr val="000000"/>
      </a:dk1>
      <a:lt1>
        <a:srgbClr val="FFFFFF"/>
      </a:lt1>
      <a:dk2>
        <a:srgbClr val="7D4578"/>
      </a:dk2>
      <a:lt2>
        <a:srgbClr val="78B441"/>
      </a:lt2>
      <a:accent1>
        <a:srgbClr val="13619C"/>
      </a:accent1>
      <a:accent2>
        <a:srgbClr val="2C998A"/>
      </a:accent2>
      <a:accent3>
        <a:srgbClr val="FAAA51"/>
      </a:accent3>
      <a:accent4>
        <a:srgbClr val="123E67"/>
      </a:accent4>
      <a:accent5>
        <a:srgbClr val="CC314E"/>
      </a:accent5>
      <a:accent6>
        <a:srgbClr val="F4DF4D"/>
      </a:accent6>
      <a:hlink>
        <a:srgbClr val="1F419A"/>
      </a:hlink>
      <a:folHlink>
        <a:srgbClr val="5052A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13780_PFL_PPT_template_Avenir_2-26-21_DRAFT">
  <a:themeElements>
    <a:clrScheme name="Custom 24">
      <a:dk1>
        <a:sysClr val="windowText" lastClr="000000"/>
      </a:dk1>
      <a:lt1>
        <a:srgbClr val="FFFFFF"/>
      </a:lt1>
      <a:dk2>
        <a:srgbClr val="7D4578"/>
      </a:dk2>
      <a:lt2>
        <a:srgbClr val="78B441"/>
      </a:lt2>
      <a:accent1>
        <a:srgbClr val="13619C"/>
      </a:accent1>
      <a:accent2>
        <a:srgbClr val="2C998A"/>
      </a:accent2>
      <a:accent3>
        <a:srgbClr val="FAAA51"/>
      </a:accent3>
      <a:accent4>
        <a:srgbClr val="123E67"/>
      </a:accent4>
      <a:accent5>
        <a:srgbClr val="CC314E"/>
      </a:accent5>
      <a:accent6>
        <a:srgbClr val="F4DF4D"/>
      </a:accent6>
      <a:hlink>
        <a:srgbClr val="1F419A"/>
      </a:hlink>
      <a:folHlink>
        <a:srgbClr val="5052A3"/>
      </a:folHlink>
    </a:clrScheme>
    <a:fontScheme name="Custom 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BD4B32E-0058-4FA2-8FF1-3CC087954451}" vid="{96BE05D8-4158-4EE1-ADB7-D16DC0451714}"/>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747</TotalTime>
  <Words>2881</Words>
  <Application>Microsoft Macintosh PowerPoint</Application>
  <PresentationFormat>Widescreen</PresentationFormat>
  <Paragraphs>435</Paragraphs>
  <Slides>47</Slides>
  <Notes>32</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47</vt:i4>
      </vt:variant>
    </vt:vector>
  </HeadingPairs>
  <TitlesOfParts>
    <vt:vector size="63" baseType="lpstr">
      <vt:lpstr>Noto Sans Symbols</vt:lpstr>
      <vt:lpstr>Tahoma</vt:lpstr>
      <vt:lpstr>Google Sans</vt:lpstr>
      <vt:lpstr>Open Sans</vt:lpstr>
      <vt:lpstr>System Font Regular</vt:lpstr>
      <vt:lpstr>Symbol</vt:lpstr>
      <vt:lpstr>Comic Sans MS</vt:lpstr>
      <vt:lpstr>Calibri</vt:lpstr>
      <vt:lpstr>Wingdings</vt:lpstr>
      <vt:lpstr>Century Gothic</vt:lpstr>
      <vt:lpstr>Times New Roman</vt:lpstr>
      <vt:lpstr>Courier New</vt:lpstr>
      <vt:lpstr>Arial</vt:lpstr>
      <vt:lpstr>NTR</vt:lpstr>
      <vt:lpstr>13780_PFL_PPT_template_Avenir_2-26-21_DRAFT</vt:lpstr>
      <vt:lpstr>1_13780_PFL_PPT_template_Avenir_2-26-21_DRAFT</vt:lpstr>
      <vt:lpstr>Infection Prevention Across Community Settings:  A Focus on Medical Offices, Schools, and Extracurriculars</vt:lpstr>
      <vt:lpstr>Disclosures:</vt:lpstr>
      <vt:lpstr>Objectives: </vt:lpstr>
      <vt:lpstr>Presenters </vt:lpstr>
      <vt:lpstr>Infection Prevention &amp; Control</vt:lpstr>
      <vt:lpstr>PowerPoint Presentation</vt:lpstr>
      <vt:lpstr>Seasonality?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Seasonality/prevalence- how do we prepare?</vt:lpstr>
      <vt:lpstr>Tools for Mitigating Risk</vt:lpstr>
      <vt:lpstr>Source Control</vt:lpstr>
      <vt:lpstr>VARIANTS/STRAINS – 5 MAJOR CONCERNS</vt:lpstr>
      <vt:lpstr>Vaccines are one of the most important Infection Prevention Tools</vt:lpstr>
      <vt:lpstr>COVID Vaccine</vt:lpstr>
      <vt:lpstr>PowerPoint Presentation</vt:lpstr>
      <vt:lpstr>RSV Monoclonal - Nersivimab</vt:lpstr>
      <vt:lpstr>RSV Monoclonal - Nersivimab</vt:lpstr>
      <vt:lpstr>Influenza Vaccine</vt:lpstr>
      <vt:lpstr>Vaccine Hesitancy</vt:lpstr>
      <vt:lpstr>Cases to highlight Infection Prevention Issues</vt:lpstr>
      <vt:lpstr>Rash Case Study</vt:lpstr>
      <vt:lpstr>Rash Case Study</vt:lpstr>
      <vt:lpstr>Chicken Pox (Varicella) Case Study</vt:lpstr>
      <vt:lpstr>Identify and isolate cases:</vt:lpstr>
      <vt:lpstr>PowerPoint Presentation</vt:lpstr>
      <vt:lpstr>PowerPoint Presentation</vt:lpstr>
      <vt:lpstr>Diarrhea Case Study</vt:lpstr>
      <vt:lpstr>Rotavirus</vt:lpstr>
      <vt:lpstr>Office visit suggestions for infectious diseases</vt:lpstr>
      <vt:lpstr>Key Takeaways:</vt:lpstr>
      <vt:lpstr>Case Scenario</vt:lpstr>
      <vt:lpstr> Adult Louse            Nits               3 Life Forms</vt:lpstr>
      <vt:lpstr>Symptoms</vt:lpstr>
      <vt:lpstr>The Facts of Lice</vt:lpstr>
      <vt:lpstr>Lice Assessment, Treatment &amp; Prevention</vt:lpstr>
      <vt:lpstr>Family Education</vt:lpstr>
      <vt:lpstr>Hand Hygiene Education</vt:lpstr>
      <vt:lpstr>Key Takeaways</vt:lpstr>
      <vt:lpstr>Final Takeaways:</vt:lpstr>
      <vt:lpstr>Resources:</vt:lpstr>
      <vt:lpstr>Evaluation Links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Infection Prevention Across Community Settings: A Focus on Medical Offices, Schools, and Extracurriculars</dc:title>
  <dc:creator>Koster, Michael P</dc:creator>
  <cp:lastModifiedBy>Jennifer Mann</cp:lastModifiedBy>
  <cp:revision>2</cp:revision>
  <dcterms:created xsi:type="dcterms:W3CDTF">2023-10-06T14:06:06Z</dcterms:created>
  <dcterms:modified xsi:type="dcterms:W3CDTF">2023-10-13T14:24:04Z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en-us</vt:lpwstr>
  </property>
  <property fmtid="{D5CDD505-2E9C-101B-9397-08002B2CF9AE}" pid="3" name="ContentTypeId">
    <vt:lpwstr>0x0101005AA5F9D53ED6B547B29889966B621A49</vt:lpwstr>
  </property>
  <property fmtid="{D5CDD505-2E9C-101B-9397-08002B2CF9AE}" pid="4" name="_dlc_DocIdItemGuid">
    <vt:lpwstr>f6dd9a3e-2eaa-4b9a-91cd-95508867dcf2</vt:lpwstr>
  </property>
  <property fmtid="{D5CDD505-2E9C-101B-9397-08002B2CF9AE}" pid="5" name="MediaServiceImageTags">
    <vt:lpwstr/>
  </property>
</Properties>
</file>