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56" r:id="rId5"/>
    <p:sldId id="289" r:id="rId6"/>
    <p:sldId id="2089" r:id="rId7"/>
    <p:sldId id="290" r:id="rId8"/>
    <p:sldId id="2053" r:id="rId9"/>
    <p:sldId id="260" r:id="rId10"/>
    <p:sldId id="291" r:id="rId11"/>
    <p:sldId id="310" r:id="rId12"/>
    <p:sldId id="2054" r:id="rId13"/>
    <p:sldId id="2055" r:id="rId14"/>
    <p:sldId id="2070" r:id="rId15"/>
    <p:sldId id="2071" r:id="rId16"/>
    <p:sldId id="2072" r:id="rId17"/>
    <p:sldId id="2073" r:id="rId18"/>
    <p:sldId id="2074" r:id="rId19"/>
    <p:sldId id="2075" r:id="rId20"/>
    <p:sldId id="2076" r:id="rId21"/>
    <p:sldId id="2077" r:id="rId22"/>
    <p:sldId id="2078" r:id="rId23"/>
    <p:sldId id="2079" r:id="rId24"/>
    <p:sldId id="2080" r:id="rId25"/>
    <p:sldId id="2081" r:id="rId26"/>
    <p:sldId id="2082" r:id="rId27"/>
    <p:sldId id="2083" r:id="rId28"/>
    <p:sldId id="2069" r:id="rId29"/>
    <p:sldId id="2084" r:id="rId30"/>
    <p:sldId id="2085" r:id="rId31"/>
    <p:sldId id="2086" r:id="rId32"/>
    <p:sldId id="2092" r:id="rId33"/>
    <p:sldId id="2094" r:id="rId34"/>
    <p:sldId id="2095" r:id="rId35"/>
    <p:sldId id="2097"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905989-A7FF-4B68-B8CF-028FE6570509}">
          <p14:sldIdLst>
            <p14:sldId id="256"/>
            <p14:sldId id="289"/>
            <p14:sldId id="2089"/>
            <p14:sldId id="290"/>
            <p14:sldId id="2053"/>
            <p14:sldId id="260"/>
            <p14:sldId id="291"/>
            <p14:sldId id="310"/>
            <p14:sldId id="2054"/>
            <p14:sldId id="2055"/>
            <p14:sldId id="2070"/>
            <p14:sldId id="2071"/>
            <p14:sldId id="2072"/>
            <p14:sldId id="2073"/>
            <p14:sldId id="2074"/>
            <p14:sldId id="2075"/>
            <p14:sldId id="2076"/>
            <p14:sldId id="2077"/>
            <p14:sldId id="2078"/>
            <p14:sldId id="2079"/>
            <p14:sldId id="2080"/>
            <p14:sldId id="2081"/>
            <p14:sldId id="2082"/>
            <p14:sldId id="2083"/>
            <p14:sldId id="2069"/>
            <p14:sldId id="2084"/>
            <p14:sldId id="2085"/>
            <p14:sldId id="2086"/>
            <p14:sldId id="2092"/>
            <p14:sldId id="2094"/>
            <p14:sldId id="2095"/>
            <p14:sldId id="20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mussen Foster, Laura" initials="RFL" lastIdx="7" clrIdx="0">
    <p:extLst>
      <p:ext uri="{19B8F6BF-5375-455C-9EA6-DF929625EA0E}">
        <p15:presenceInfo xmlns:p15="http://schemas.microsoft.com/office/powerpoint/2012/main" userId="S::lrasmussen@rti.org::5ad58509-b95f-4bf5-82b0-3432a84b06de" providerId="AD"/>
      </p:ext>
    </p:extLst>
  </p:cmAuthor>
  <p:cmAuthor id="2" name="Stadd, Jessie" initials="SJ" lastIdx="4" clrIdx="1">
    <p:extLst>
      <p:ext uri="{19B8F6BF-5375-455C-9EA6-DF929625EA0E}">
        <p15:presenceInfo xmlns:p15="http://schemas.microsoft.com/office/powerpoint/2012/main" userId="S::jstadd@rti.org::44a9573f-fddc-4716-bc25-9dc365c6924d" providerId="AD"/>
      </p:ext>
    </p:extLst>
  </p:cmAuthor>
  <p:cmAuthor id="3" name="Lambert, Shari" initials="LS" lastIdx="24" clrIdx="2">
    <p:extLst>
      <p:ext uri="{19B8F6BF-5375-455C-9EA6-DF929625EA0E}">
        <p15:presenceInfo xmlns:p15="http://schemas.microsoft.com/office/powerpoint/2012/main" userId="S::sbl@rti.org::62ef8086-de81-4226-b645-762e6e5dfc71" providerId="AD"/>
      </p:ext>
    </p:extLst>
  </p:cmAuthor>
  <p:cmAuthor id="4" name="Rodriguez, Christina" initials="RC" lastIdx="32" clrIdx="3">
    <p:extLst>
      <p:ext uri="{19B8F6BF-5375-455C-9EA6-DF929625EA0E}">
        <p15:presenceInfo xmlns:p15="http://schemas.microsoft.com/office/powerpoint/2012/main" userId="S::crodriguez@rti.org::2f401fdf-ae03-47d7-866c-72e20eb50d3f" providerId="AD"/>
      </p:ext>
    </p:extLst>
  </p:cmAuthor>
  <p:cmAuthor id="5" name="Shogren, Julie" initials="SJ" lastIdx="31" clrIdx="4">
    <p:extLst>
      <p:ext uri="{19B8F6BF-5375-455C-9EA6-DF929625EA0E}">
        <p15:presenceInfo xmlns:p15="http://schemas.microsoft.com/office/powerpoint/2012/main" userId="S::jshogren@rti.org::b8ac11d4-25b8-47fb-add8-e9c5ea412aae" providerId="AD"/>
      </p:ext>
    </p:extLst>
  </p:cmAuthor>
  <p:cmAuthor id="6" name="Davis, Dilsey" initials="DD" lastIdx="4" clrIdx="5">
    <p:extLst>
      <p:ext uri="{19B8F6BF-5375-455C-9EA6-DF929625EA0E}">
        <p15:presenceInfo xmlns:p15="http://schemas.microsoft.com/office/powerpoint/2012/main" userId="S::dmdavis@rti.org::1e93f9f0-59f1-4a82-bb40-b5dc06590d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19A"/>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8DE49-491B-4F63-83CA-8321CC7D428A}" v="48" dt="2024-03-04T17:27:06.9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zenbach, Alexis" userId="e67e89e5-b76d-4c2d-8eb8-e078f3996a51" providerId="ADAL" clId="{F1270E62-94DA-4AD7-9DD9-6B5A8553ADCF}"/>
    <pc:docChg chg="modSld">
      <pc:chgData name="Katzenbach, Alexis" userId="e67e89e5-b76d-4c2d-8eb8-e078f3996a51" providerId="ADAL" clId="{F1270E62-94DA-4AD7-9DD9-6B5A8553ADCF}" dt="2024-02-27T17:57:09.165" v="0" actId="14734"/>
      <pc:docMkLst>
        <pc:docMk/>
      </pc:docMkLst>
      <pc:sldChg chg="modSp mod">
        <pc:chgData name="Katzenbach, Alexis" userId="e67e89e5-b76d-4c2d-8eb8-e078f3996a51" providerId="ADAL" clId="{F1270E62-94DA-4AD7-9DD9-6B5A8553ADCF}" dt="2024-02-27T17:57:09.165" v="0" actId="14734"/>
        <pc:sldMkLst>
          <pc:docMk/>
          <pc:sldMk cId="1909830275" sldId="2082"/>
        </pc:sldMkLst>
        <pc:graphicFrameChg chg="modGraphic">
          <ac:chgData name="Katzenbach, Alexis" userId="e67e89e5-b76d-4c2d-8eb8-e078f3996a51" providerId="ADAL" clId="{F1270E62-94DA-4AD7-9DD9-6B5A8553ADCF}" dt="2024-02-27T17:57:09.165" v="0" actId="14734"/>
          <ac:graphicFrameMkLst>
            <pc:docMk/>
            <pc:sldMk cId="1909830275" sldId="2082"/>
            <ac:graphicFrameMk id="5" creationId="{1D7DB8B0-B948-BC6E-08E0-1FFF5029A54C}"/>
          </ac:graphicFrameMkLst>
        </pc:graphicFrameChg>
      </pc:sldChg>
    </pc:docChg>
  </pc:docChgLst>
  <pc:docChgLst>
    <pc:chgData name="Victoria, Eleni" userId="a82b83c4-eb14-4f75-9b5e-7017c84582f2" providerId="ADAL" clId="{CA0266FC-3CBD-4175-A3F4-A4E48A1CA6E8}"/>
    <pc:docChg chg="modSld">
      <pc:chgData name="Victoria, Eleni" userId="a82b83c4-eb14-4f75-9b5e-7017c84582f2" providerId="ADAL" clId="{CA0266FC-3CBD-4175-A3F4-A4E48A1CA6E8}" dt="2024-02-27T16:54:55.930" v="0" actId="20577"/>
      <pc:docMkLst>
        <pc:docMk/>
      </pc:docMkLst>
      <pc:sldChg chg="modSp mod">
        <pc:chgData name="Victoria, Eleni" userId="a82b83c4-eb14-4f75-9b5e-7017c84582f2" providerId="ADAL" clId="{CA0266FC-3CBD-4175-A3F4-A4E48A1CA6E8}" dt="2024-02-27T16:54:55.930" v="0" actId="20577"/>
        <pc:sldMkLst>
          <pc:docMk/>
          <pc:sldMk cId="2732117919" sldId="256"/>
        </pc:sldMkLst>
        <pc:spChg chg="mod">
          <ac:chgData name="Victoria, Eleni" userId="a82b83c4-eb14-4f75-9b5e-7017c84582f2" providerId="ADAL" clId="{CA0266FC-3CBD-4175-A3F4-A4E48A1CA6E8}" dt="2024-02-27T16:54:55.930" v="0" actId="20577"/>
          <ac:spMkLst>
            <pc:docMk/>
            <pc:sldMk cId="2732117919" sldId="256"/>
            <ac:spMk id="3" creationId="{EE36D66B-BC5F-4F3C-B939-BC0E941C6FB2}"/>
          </ac:spMkLst>
        </pc:spChg>
      </pc:sldChg>
    </pc:docChg>
  </pc:docChgLst>
  <pc:docChgLst>
    <pc:chgData name="Victoria, Eleni" userId="a82b83c4-eb14-4f75-9b5e-7017c84582f2" providerId="ADAL" clId="{9E58DE49-491B-4F63-83CA-8321CC7D428A}"/>
    <pc:docChg chg="undo custSel addSld delSld modSld modSection">
      <pc:chgData name="Victoria, Eleni" userId="a82b83c4-eb14-4f75-9b5e-7017c84582f2" providerId="ADAL" clId="{9E58DE49-491B-4F63-83CA-8321CC7D428A}" dt="2024-03-04T17:27:09.806" v="612" actId="47"/>
      <pc:docMkLst>
        <pc:docMk/>
      </pc:docMkLst>
      <pc:sldChg chg="modSp mod">
        <pc:chgData name="Victoria, Eleni" userId="a82b83c4-eb14-4f75-9b5e-7017c84582f2" providerId="ADAL" clId="{9E58DE49-491B-4F63-83CA-8321CC7D428A}" dt="2024-02-27T16:56:30.072" v="1" actId="20577"/>
        <pc:sldMkLst>
          <pc:docMk/>
          <pc:sldMk cId="2732117919" sldId="256"/>
        </pc:sldMkLst>
        <pc:spChg chg="mod">
          <ac:chgData name="Victoria, Eleni" userId="a82b83c4-eb14-4f75-9b5e-7017c84582f2" providerId="ADAL" clId="{9E58DE49-491B-4F63-83CA-8321CC7D428A}" dt="2024-02-27T16:56:30.072" v="1" actId="20577"/>
          <ac:spMkLst>
            <pc:docMk/>
            <pc:sldMk cId="2732117919" sldId="256"/>
            <ac:spMk id="3" creationId="{EE36D66B-BC5F-4F3C-B939-BC0E941C6FB2}"/>
          </ac:spMkLst>
        </pc:spChg>
      </pc:sldChg>
      <pc:sldChg chg="del">
        <pc:chgData name="Victoria, Eleni" userId="a82b83c4-eb14-4f75-9b5e-7017c84582f2" providerId="ADAL" clId="{9E58DE49-491B-4F63-83CA-8321CC7D428A}" dt="2024-02-27T17:02:30.898" v="2" actId="47"/>
        <pc:sldMkLst>
          <pc:docMk/>
          <pc:sldMk cId="2057445614" sldId="261"/>
        </pc:sldMkLst>
      </pc:sldChg>
      <pc:sldChg chg="del">
        <pc:chgData name="Victoria, Eleni" userId="a82b83c4-eb14-4f75-9b5e-7017c84582f2" providerId="ADAL" clId="{9E58DE49-491B-4F63-83CA-8321CC7D428A}" dt="2024-02-27T17:02:31.848" v="3" actId="47"/>
        <pc:sldMkLst>
          <pc:docMk/>
          <pc:sldMk cId="1917944294" sldId="264"/>
        </pc:sldMkLst>
      </pc:sldChg>
      <pc:sldChg chg="del">
        <pc:chgData name="Victoria, Eleni" userId="a82b83c4-eb14-4f75-9b5e-7017c84582f2" providerId="ADAL" clId="{9E58DE49-491B-4F63-83CA-8321CC7D428A}" dt="2024-02-27T17:02:33.897" v="4" actId="47"/>
        <pc:sldMkLst>
          <pc:docMk/>
          <pc:sldMk cId="148102048" sldId="265"/>
        </pc:sldMkLst>
      </pc:sldChg>
      <pc:sldChg chg="del">
        <pc:chgData name="Victoria, Eleni" userId="a82b83c4-eb14-4f75-9b5e-7017c84582f2" providerId="ADAL" clId="{9E58DE49-491B-4F63-83CA-8321CC7D428A}" dt="2024-02-27T17:02:34.667" v="5" actId="47"/>
        <pc:sldMkLst>
          <pc:docMk/>
          <pc:sldMk cId="4089873388" sldId="268"/>
        </pc:sldMkLst>
      </pc:sldChg>
      <pc:sldChg chg="add">
        <pc:chgData name="Victoria, Eleni" userId="a82b83c4-eb14-4f75-9b5e-7017c84582f2" providerId="ADAL" clId="{9E58DE49-491B-4F63-83CA-8321CC7D428A}" dt="2024-02-27T17:02:50.478" v="6"/>
        <pc:sldMkLst>
          <pc:docMk/>
          <pc:sldMk cId="787546581" sldId="310"/>
        </pc:sldMkLst>
      </pc:sldChg>
      <pc:sldChg chg="add del">
        <pc:chgData name="Victoria, Eleni" userId="a82b83c4-eb14-4f75-9b5e-7017c84582f2" providerId="ADAL" clId="{9E58DE49-491B-4F63-83CA-8321CC7D428A}" dt="2024-02-27T17:40:03.759" v="383" actId="47"/>
        <pc:sldMkLst>
          <pc:docMk/>
          <pc:sldMk cId="3651593963" sldId="328"/>
        </pc:sldMkLst>
      </pc:sldChg>
      <pc:sldChg chg="add del">
        <pc:chgData name="Victoria, Eleni" userId="a82b83c4-eb14-4f75-9b5e-7017c84582f2" providerId="ADAL" clId="{9E58DE49-491B-4F63-83CA-8321CC7D428A}" dt="2024-02-27T17:15:47.957" v="101" actId="47"/>
        <pc:sldMkLst>
          <pc:docMk/>
          <pc:sldMk cId="2851837880" sldId="353"/>
        </pc:sldMkLst>
      </pc:sldChg>
      <pc:sldChg chg="add del">
        <pc:chgData name="Victoria, Eleni" userId="a82b83c4-eb14-4f75-9b5e-7017c84582f2" providerId="ADAL" clId="{9E58DE49-491B-4F63-83CA-8321CC7D428A}" dt="2024-02-27T17:19:23.359" v="110" actId="47"/>
        <pc:sldMkLst>
          <pc:docMk/>
          <pc:sldMk cId="3560995804" sldId="354"/>
        </pc:sldMkLst>
      </pc:sldChg>
      <pc:sldChg chg="add del">
        <pc:chgData name="Victoria, Eleni" userId="a82b83c4-eb14-4f75-9b5e-7017c84582f2" providerId="ADAL" clId="{9E58DE49-491B-4F63-83CA-8321CC7D428A}" dt="2024-02-27T17:24:10.917" v="191" actId="47"/>
        <pc:sldMkLst>
          <pc:docMk/>
          <pc:sldMk cId="3621503671" sldId="355"/>
        </pc:sldMkLst>
      </pc:sldChg>
      <pc:sldChg chg="delSp modSp add del mod">
        <pc:chgData name="Victoria, Eleni" userId="a82b83c4-eb14-4f75-9b5e-7017c84582f2" providerId="ADAL" clId="{9E58DE49-491B-4F63-83CA-8321CC7D428A}" dt="2024-02-27T17:21:28.524" v="125" actId="47"/>
        <pc:sldMkLst>
          <pc:docMk/>
          <pc:sldMk cId="2254964166" sldId="356"/>
        </pc:sldMkLst>
        <pc:spChg chg="del mod">
          <ac:chgData name="Victoria, Eleni" userId="a82b83c4-eb14-4f75-9b5e-7017c84582f2" providerId="ADAL" clId="{9E58DE49-491B-4F63-83CA-8321CC7D428A}" dt="2024-02-27T17:19:39.976" v="112" actId="21"/>
          <ac:spMkLst>
            <pc:docMk/>
            <pc:sldMk cId="2254964166" sldId="356"/>
            <ac:spMk id="18" creationId="{36F7D562-12D3-0073-DA0A-22E76D35CBA6}"/>
          </ac:spMkLst>
        </pc:spChg>
        <pc:picChg chg="del mod">
          <ac:chgData name="Victoria, Eleni" userId="a82b83c4-eb14-4f75-9b5e-7017c84582f2" providerId="ADAL" clId="{9E58DE49-491B-4F63-83CA-8321CC7D428A}" dt="2024-02-27T17:19:39.976" v="112" actId="21"/>
          <ac:picMkLst>
            <pc:docMk/>
            <pc:sldMk cId="2254964166" sldId="356"/>
            <ac:picMk id="14" creationId="{B1C7E50D-46CB-2321-6A89-215C4AFF444D}"/>
          </ac:picMkLst>
        </pc:picChg>
        <pc:picChg chg="del mod">
          <ac:chgData name="Victoria, Eleni" userId="a82b83c4-eb14-4f75-9b5e-7017c84582f2" providerId="ADAL" clId="{9E58DE49-491B-4F63-83CA-8321CC7D428A}" dt="2024-02-27T17:19:39.976" v="112" actId="21"/>
          <ac:picMkLst>
            <pc:docMk/>
            <pc:sldMk cId="2254964166" sldId="356"/>
            <ac:picMk id="15" creationId="{6C12BAF1-B326-EB15-CB06-F7CF36280546}"/>
          </ac:picMkLst>
        </pc:picChg>
        <pc:picChg chg="del mod">
          <ac:chgData name="Victoria, Eleni" userId="a82b83c4-eb14-4f75-9b5e-7017c84582f2" providerId="ADAL" clId="{9E58DE49-491B-4F63-83CA-8321CC7D428A}" dt="2024-02-27T17:19:39.976" v="112" actId="21"/>
          <ac:picMkLst>
            <pc:docMk/>
            <pc:sldMk cId="2254964166" sldId="356"/>
            <ac:picMk id="16" creationId="{75A468A7-83B6-B09E-1F0A-D4E0377445CC}"/>
          </ac:picMkLst>
        </pc:picChg>
        <pc:picChg chg="del mod">
          <ac:chgData name="Victoria, Eleni" userId="a82b83c4-eb14-4f75-9b5e-7017c84582f2" providerId="ADAL" clId="{9E58DE49-491B-4F63-83CA-8321CC7D428A}" dt="2024-02-27T17:19:39.976" v="112" actId="21"/>
          <ac:picMkLst>
            <pc:docMk/>
            <pc:sldMk cId="2254964166" sldId="356"/>
            <ac:picMk id="17" creationId="{DF987C6A-A9FB-B73F-B00D-F952A81E2D93}"/>
          </ac:picMkLst>
        </pc:picChg>
      </pc:sldChg>
      <pc:sldChg chg="delSp add del mod">
        <pc:chgData name="Victoria, Eleni" userId="a82b83c4-eb14-4f75-9b5e-7017c84582f2" providerId="ADAL" clId="{9E58DE49-491B-4F63-83CA-8321CC7D428A}" dt="2024-02-27T17:23:29.864" v="173" actId="47"/>
        <pc:sldMkLst>
          <pc:docMk/>
          <pc:sldMk cId="2692854575" sldId="358"/>
        </pc:sldMkLst>
        <pc:graphicFrameChg chg="del">
          <ac:chgData name="Victoria, Eleni" userId="a82b83c4-eb14-4f75-9b5e-7017c84582f2" providerId="ADAL" clId="{9E58DE49-491B-4F63-83CA-8321CC7D428A}" dt="2024-02-27T17:22:48.363" v="137" actId="21"/>
          <ac:graphicFrameMkLst>
            <pc:docMk/>
            <pc:sldMk cId="2692854575" sldId="358"/>
            <ac:graphicFrameMk id="7" creationId="{0F072F40-74D8-5E8D-98E0-2EE45930D86F}"/>
          </ac:graphicFrameMkLst>
        </pc:graphicFrameChg>
      </pc:sldChg>
      <pc:sldChg chg="add del">
        <pc:chgData name="Victoria, Eleni" userId="a82b83c4-eb14-4f75-9b5e-7017c84582f2" providerId="ADAL" clId="{9E58DE49-491B-4F63-83CA-8321CC7D428A}" dt="2024-02-27T17:29:38.162" v="288" actId="47"/>
        <pc:sldMkLst>
          <pc:docMk/>
          <pc:sldMk cId="1771193428" sldId="359"/>
        </pc:sldMkLst>
      </pc:sldChg>
      <pc:sldChg chg="add del">
        <pc:chgData name="Victoria, Eleni" userId="a82b83c4-eb14-4f75-9b5e-7017c84582f2" providerId="ADAL" clId="{9E58DE49-491B-4F63-83CA-8321CC7D428A}" dt="2024-02-27T17:31:17.883" v="298" actId="47"/>
        <pc:sldMkLst>
          <pc:docMk/>
          <pc:sldMk cId="1779750594" sldId="360"/>
        </pc:sldMkLst>
      </pc:sldChg>
      <pc:sldChg chg="add del">
        <pc:chgData name="Victoria, Eleni" userId="a82b83c4-eb14-4f75-9b5e-7017c84582f2" providerId="ADAL" clId="{9E58DE49-491B-4F63-83CA-8321CC7D428A}" dt="2024-02-27T17:32:32.478" v="331" actId="47"/>
        <pc:sldMkLst>
          <pc:docMk/>
          <pc:sldMk cId="3957673770" sldId="361"/>
        </pc:sldMkLst>
      </pc:sldChg>
      <pc:sldChg chg="add del">
        <pc:chgData name="Victoria, Eleni" userId="a82b83c4-eb14-4f75-9b5e-7017c84582f2" providerId="ADAL" clId="{9E58DE49-491B-4F63-83CA-8321CC7D428A}" dt="2024-02-27T17:33:12.662" v="337" actId="47"/>
        <pc:sldMkLst>
          <pc:docMk/>
          <pc:sldMk cId="3937377687" sldId="362"/>
        </pc:sldMkLst>
      </pc:sldChg>
      <pc:sldChg chg="add del">
        <pc:chgData name="Victoria, Eleni" userId="a82b83c4-eb14-4f75-9b5e-7017c84582f2" providerId="ADAL" clId="{9E58DE49-491B-4F63-83CA-8321CC7D428A}" dt="2024-02-27T17:33:43.927" v="343" actId="47"/>
        <pc:sldMkLst>
          <pc:docMk/>
          <pc:sldMk cId="736720280" sldId="363"/>
        </pc:sldMkLst>
      </pc:sldChg>
      <pc:sldChg chg="add del">
        <pc:chgData name="Victoria, Eleni" userId="a82b83c4-eb14-4f75-9b5e-7017c84582f2" providerId="ADAL" clId="{9E58DE49-491B-4F63-83CA-8321CC7D428A}" dt="2024-02-27T17:35:57.767" v="355" actId="47"/>
        <pc:sldMkLst>
          <pc:docMk/>
          <pc:sldMk cId="126386086" sldId="364"/>
        </pc:sldMkLst>
      </pc:sldChg>
      <pc:sldChg chg="add">
        <pc:chgData name="Victoria, Eleni" userId="a82b83c4-eb14-4f75-9b5e-7017c84582f2" providerId="ADAL" clId="{9E58DE49-491B-4F63-83CA-8321CC7D428A}" dt="2024-02-27T17:02:50.478" v="6"/>
        <pc:sldMkLst>
          <pc:docMk/>
          <pc:sldMk cId="1900782234" sldId="2054"/>
        </pc:sldMkLst>
      </pc:sldChg>
      <pc:sldChg chg="modSp add mod">
        <pc:chgData name="Victoria, Eleni" userId="a82b83c4-eb14-4f75-9b5e-7017c84582f2" providerId="ADAL" clId="{9E58DE49-491B-4F63-83CA-8321CC7D428A}" dt="2024-02-27T17:04:58.027" v="18" actId="15"/>
        <pc:sldMkLst>
          <pc:docMk/>
          <pc:sldMk cId="2399102267" sldId="2055"/>
        </pc:sldMkLst>
        <pc:spChg chg="mod">
          <ac:chgData name="Victoria, Eleni" userId="a82b83c4-eb14-4f75-9b5e-7017c84582f2" providerId="ADAL" clId="{9E58DE49-491B-4F63-83CA-8321CC7D428A}" dt="2024-02-27T17:04:35.463" v="16" actId="20577"/>
          <ac:spMkLst>
            <pc:docMk/>
            <pc:sldMk cId="2399102267" sldId="2055"/>
            <ac:spMk id="2" creationId="{007FFFF6-7DA1-21C4-2E8F-20B323477CE7}"/>
          </ac:spMkLst>
        </pc:spChg>
        <pc:spChg chg="mod">
          <ac:chgData name="Victoria, Eleni" userId="a82b83c4-eb14-4f75-9b5e-7017c84582f2" providerId="ADAL" clId="{9E58DE49-491B-4F63-83CA-8321CC7D428A}" dt="2024-02-27T17:04:58.027" v="18" actId="15"/>
          <ac:spMkLst>
            <pc:docMk/>
            <pc:sldMk cId="2399102267" sldId="2055"/>
            <ac:spMk id="3" creationId="{2FB97F37-A8E7-1C1D-78A3-6CB8A5A0E13A}"/>
          </ac:spMkLst>
        </pc:spChg>
      </pc:sldChg>
      <pc:sldChg chg="modSp add mod setBg">
        <pc:chgData name="Victoria, Eleni" userId="a82b83c4-eb14-4f75-9b5e-7017c84582f2" providerId="ADAL" clId="{9E58DE49-491B-4F63-83CA-8321CC7D428A}" dt="2024-02-27T17:42:59.110" v="425" actId="404"/>
        <pc:sldMkLst>
          <pc:docMk/>
          <pc:sldMk cId="3899206352" sldId="2069"/>
        </pc:sldMkLst>
        <pc:spChg chg="mod">
          <ac:chgData name="Victoria, Eleni" userId="a82b83c4-eb14-4f75-9b5e-7017c84582f2" providerId="ADAL" clId="{9E58DE49-491B-4F63-83CA-8321CC7D428A}" dt="2024-02-27T17:42:45.608" v="419" actId="20577"/>
          <ac:spMkLst>
            <pc:docMk/>
            <pc:sldMk cId="3899206352" sldId="2069"/>
            <ac:spMk id="2" creationId="{83D70E2A-3FF5-B745-4628-ABE4FC4017A1}"/>
          </ac:spMkLst>
        </pc:spChg>
        <pc:spChg chg="mod">
          <ac:chgData name="Victoria, Eleni" userId="a82b83c4-eb14-4f75-9b5e-7017c84582f2" providerId="ADAL" clId="{9E58DE49-491B-4F63-83CA-8321CC7D428A}" dt="2024-02-27T17:42:59.110" v="425" actId="404"/>
          <ac:spMkLst>
            <pc:docMk/>
            <pc:sldMk cId="3899206352" sldId="2069"/>
            <ac:spMk id="3" creationId="{C467423B-D88E-C74F-9D10-2C9B1D606BDE}"/>
          </ac:spMkLst>
        </pc:spChg>
      </pc:sldChg>
      <pc:sldChg chg="addSp modSp new mod">
        <pc:chgData name="Victoria, Eleni" userId="a82b83c4-eb14-4f75-9b5e-7017c84582f2" providerId="ADAL" clId="{9E58DE49-491B-4F63-83CA-8321CC7D428A}" dt="2024-02-27T17:08:06.534" v="62" actId="1076"/>
        <pc:sldMkLst>
          <pc:docMk/>
          <pc:sldMk cId="975823662" sldId="2070"/>
        </pc:sldMkLst>
        <pc:spChg chg="mod">
          <ac:chgData name="Victoria, Eleni" userId="a82b83c4-eb14-4f75-9b5e-7017c84582f2" providerId="ADAL" clId="{9E58DE49-491B-4F63-83CA-8321CC7D428A}" dt="2024-02-27T17:05:58.324" v="38" actId="20577"/>
          <ac:spMkLst>
            <pc:docMk/>
            <pc:sldMk cId="975823662" sldId="2070"/>
            <ac:spMk id="2" creationId="{EE37316A-9305-A08F-E9D8-156BAB1FE834}"/>
          </ac:spMkLst>
        </pc:spChg>
        <pc:spChg chg="mod">
          <ac:chgData name="Victoria, Eleni" userId="a82b83c4-eb14-4f75-9b5e-7017c84582f2" providerId="ADAL" clId="{9E58DE49-491B-4F63-83CA-8321CC7D428A}" dt="2024-02-27T17:06:58.033" v="53" actId="255"/>
          <ac:spMkLst>
            <pc:docMk/>
            <pc:sldMk cId="975823662" sldId="2070"/>
            <ac:spMk id="3" creationId="{77F46747-5E12-AFBD-7167-30D51B8AAF74}"/>
          </ac:spMkLst>
        </pc:spChg>
        <pc:picChg chg="add mod">
          <ac:chgData name="Victoria, Eleni" userId="a82b83c4-eb14-4f75-9b5e-7017c84582f2" providerId="ADAL" clId="{9E58DE49-491B-4F63-83CA-8321CC7D428A}" dt="2024-02-27T17:07:07.453" v="55" actId="1076"/>
          <ac:picMkLst>
            <pc:docMk/>
            <pc:sldMk cId="975823662" sldId="2070"/>
            <ac:picMk id="6" creationId="{A89EC4B3-167C-1B79-F0F4-9D79A4ECCDC5}"/>
          </ac:picMkLst>
        </pc:picChg>
        <pc:picChg chg="add mod">
          <ac:chgData name="Victoria, Eleni" userId="a82b83c4-eb14-4f75-9b5e-7017c84582f2" providerId="ADAL" clId="{9E58DE49-491B-4F63-83CA-8321CC7D428A}" dt="2024-02-27T17:07:51.235" v="60" actId="14100"/>
          <ac:picMkLst>
            <pc:docMk/>
            <pc:sldMk cId="975823662" sldId="2070"/>
            <ac:picMk id="7" creationId="{9AC72987-ED77-413C-D92C-CB0517F143AD}"/>
          </ac:picMkLst>
        </pc:picChg>
        <pc:picChg chg="add mod">
          <ac:chgData name="Victoria, Eleni" userId="a82b83c4-eb14-4f75-9b5e-7017c84582f2" providerId="ADAL" clId="{9E58DE49-491B-4F63-83CA-8321CC7D428A}" dt="2024-02-27T17:08:06.534" v="62" actId="1076"/>
          <ac:picMkLst>
            <pc:docMk/>
            <pc:sldMk cId="975823662" sldId="2070"/>
            <ac:picMk id="8" creationId="{004E2222-78BA-11AB-6FBF-B034CFF3AA06}"/>
          </ac:picMkLst>
        </pc:picChg>
      </pc:sldChg>
      <pc:sldChg chg="addSp delSp modSp new mod">
        <pc:chgData name="Victoria, Eleni" userId="a82b83c4-eb14-4f75-9b5e-7017c84582f2" providerId="ADAL" clId="{9E58DE49-491B-4F63-83CA-8321CC7D428A}" dt="2024-02-27T17:09:40.328" v="86" actId="20577"/>
        <pc:sldMkLst>
          <pc:docMk/>
          <pc:sldMk cId="1183872441" sldId="2071"/>
        </pc:sldMkLst>
        <pc:spChg chg="mod">
          <ac:chgData name="Victoria, Eleni" userId="a82b83c4-eb14-4f75-9b5e-7017c84582f2" providerId="ADAL" clId="{9E58DE49-491B-4F63-83CA-8321CC7D428A}" dt="2024-02-27T17:09:40.328" v="86" actId="20577"/>
          <ac:spMkLst>
            <pc:docMk/>
            <pc:sldMk cId="1183872441" sldId="2071"/>
            <ac:spMk id="2" creationId="{CA17C7F6-1E08-C674-6338-C6E32D992374}"/>
          </ac:spMkLst>
        </pc:spChg>
        <pc:spChg chg="mod">
          <ac:chgData name="Victoria, Eleni" userId="a82b83c4-eb14-4f75-9b5e-7017c84582f2" providerId="ADAL" clId="{9E58DE49-491B-4F63-83CA-8321CC7D428A}" dt="2024-02-27T17:09:29.677" v="83" actId="404"/>
          <ac:spMkLst>
            <pc:docMk/>
            <pc:sldMk cId="1183872441" sldId="2071"/>
            <ac:spMk id="3" creationId="{E641B97A-18DC-985A-6F1D-F379947C1665}"/>
          </ac:spMkLst>
        </pc:spChg>
        <pc:spChg chg="del">
          <ac:chgData name="Victoria, Eleni" userId="a82b83c4-eb14-4f75-9b5e-7017c84582f2" providerId="ADAL" clId="{9E58DE49-491B-4F63-83CA-8321CC7D428A}" dt="2024-02-27T17:09:10.189" v="78" actId="478"/>
          <ac:spMkLst>
            <pc:docMk/>
            <pc:sldMk cId="1183872441" sldId="2071"/>
            <ac:spMk id="4" creationId="{0A3A9108-C2C8-2036-E780-A00D5FC30410}"/>
          </ac:spMkLst>
        </pc:spChg>
        <pc:picChg chg="add mod">
          <ac:chgData name="Victoria, Eleni" userId="a82b83c4-eb14-4f75-9b5e-7017c84582f2" providerId="ADAL" clId="{9E58DE49-491B-4F63-83CA-8321CC7D428A}" dt="2024-02-27T17:09:16.875" v="80" actId="1076"/>
          <ac:picMkLst>
            <pc:docMk/>
            <pc:sldMk cId="1183872441" sldId="2071"/>
            <ac:picMk id="7" creationId="{D1BDB277-E00E-7159-70A6-FEF0292BCF73}"/>
          </ac:picMkLst>
        </pc:picChg>
      </pc:sldChg>
      <pc:sldChg chg="add del">
        <pc:chgData name="Victoria, Eleni" userId="a82b83c4-eb14-4f75-9b5e-7017c84582f2" providerId="ADAL" clId="{9E58DE49-491B-4F63-83CA-8321CC7D428A}" dt="2024-02-27T17:12:04.353" v="91" actId="2696"/>
        <pc:sldMkLst>
          <pc:docMk/>
          <pc:sldMk cId="265515484" sldId="2072"/>
        </pc:sldMkLst>
      </pc:sldChg>
      <pc:sldChg chg="modSp new mod">
        <pc:chgData name="Victoria, Eleni" userId="a82b83c4-eb14-4f75-9b5e-7017c84582f2" providerId="ADAL" clId="{9E58DE49-491B-4F63-83CA-8321CC7D428A}" dt="2024-02-27T17:15:43.226" v="100" actId="15"/>
        <pc:sldMkLst>
          <pc:docMk/>
          <pc:sldMk cId="1884197476" sldId="2072"/>
        </pc:sldMkLst>
        <pc:spChg chg="mod">
          <ac:chgData name="Victoria, Eleni" userId="a82b83c4-eb14-4f75-9b5e-7017c84582f2" providerId="ADAL" clId="{9E58DE49-491B-4F63-83CA-8321CC7D428A}" dt="2024-02-27T17:14:48.010" v="94"/>
          <ac:spMkLst>
            <pc:docMk/>
            <pc:sldMk cId="1884197476" sldId="2072"/>
            <ac:spMk id="2" creationId="{44FE7C5B-65E1-F6FB-5665-150A0E504BC8}"/>
          </ac:spMkLst>
        </pc:spChg>
        <pc:spChg chg="mod">
          <ac:chgData name="Victoria, Eleni" userId="a82b83c4-eb14-4f75-9b5e-7017c84582f2" providerId="ADAL" clId="{9E58DE49-491B-4F63-83CA-8321CC7D428A}" dt="2024-02-27T17:15:43.226" v="100" actId="15"/>
          <ac:spMkLst>
            <pc:docMk/>
            <pc:sldMk cId="1884197476" sldId="2072"/>
            <ac:spMk id="3" creationId="{04040597-0F8E-D920-2CC6-4A5E47118075}"/>
          </ac:spMkLst>
        </pc:spChg>
      </pc:sldChg>
      <pc:sldChg chg="add del">
        <pc:chgData name="Victoria, Eleni" userId="a82b83c4-eb14-4f75-9b5e-7017c84582f2" providerId="ADAL" clId="{9E58DE49-491B-4F63-83CA-8321CC7D428A}" dt="2024-02-27T17:12:04.353" v="91" actId="2696"/>
        <pc:sldMkLst>
          <pc:docMk/>
          <pc:sldMk cId="2541686143" sldId="2073"/>
        </pc:sldMkLst>
      </pc:sldChg>
      <pc:sldChg chg="addSp modSp new mod">
        <pc:chgData name="Victoria, Eleni" userId="a82b83c4-eb14-4f75-9b5e-7017c84582f2" providerId="ADAL" clId="{9E58DE49-491B-4F63-83CA-8321CC7D428A}" dt="2024-02-27T17:41:48.941" v="390" actId="20577"/>
        <pc:sldMkLst>
          <pc:docMk/>
          <pc:sldMk cId="4143295613" sldId="2073"/>
        </pc:sldMkLst>
        <pc:spChg chg="mod">
          <ac:chgData name="Victoria, Eleni" userId="a82b83c4-eb14-4f75-9b5e-7017c84582f2" providerId="ADAL" clId="{9E58DE49-491B-4F63-83CA-8321CC7D428A}" dt="2024-02-27T17:16:52.546" v="104" actId="20577"/>
          <ac:spMkLst>
            <pc:docMk/>
            <pc:sldMk cId="4143295613" sldId="2073"/>
            <ac:spMk id="2" creationId="{AAA209E8-8760-A043-03C0-1FC3737853D1}"/>
          </ac:spMkLst>
        </pc:spChg>
        <pc:spChg chg="mod">
          <ac:chgData name="Victoria, Eleni" userId="a82b83c4-eb14-4f75-9b5e-7017c84582f2" providerId="ADAL" clId="{9E58DE49-491B-4F63-83CA-8321CC7D428A}" dt="2024-02-27T17:41:48.941" v="390" actId="20577"/>
          <ac:spMkLst>
            <pc:docMk/>
            <pc:sldMk cId="4143295613" sldId="2073"/>
            <ac:spMk id="3" creationId="{333298C9-C783-881B-07DB-BB4121E3CF8D}"/>
          </ac:spMkLst>
        </pc:spChg>
        <pc:picChg chg="add mod">
          <ac:chgData name="Victoria, Eleni" userId="a82b83c4-eb14-4f75-9b5e-7017c84582f2" providerId="ADAL" clId="{9E58DE49-491B-4F63-83CA-8321CC7D428A}" dt="2024-02-27T17:19:11.427" v="106" actId="1076"/>
          <ac:picMkLst>
            <pc:docMk/>
            <pc:sldMk cId="4143295613" sldId="2073"/>
            <ac:picMk id="5" creationId="{9830EE3E-C4C0-C11C-8C05-2314CD356B10}"/>
          </ac:picMkLst>
        </pc:picChg>
      </pc:sldChg>
      <pc:sldChg chg="addSp delSp modSp add mod">
        <pc:chgData name="Victoria, Eleni" userId="a82b83c4-eb14-4f75-9b5e-7017c84582f2" providerId="ADAL" clId="{9E58DE49-491B-4F63-83CA-8321CC7D428A}" dt="2024-02-27T17:21:21.869" v="122"/>
        <pc:sldMkLst>
          <pc:docMk/>
          <pc:sldMk cId="911660765" sldId="2074"/>
        </pc:sldMkLst>
        <pc:spChg chg="mod">
          <ac:chgData name="Victoria, Eleni" userId="a82b83c4-eb14-4f75-9b5e-7017c84582f2" providerId="ADAL" clId="{9E58DE49-491B-4F63-83CA-8321CC7D428A}" dt="2024-02-27T17:20:21.368" v="120" actId="207"/>
          <ac:spMkLst>
            <pc:docMk/>
            <pc:sldMk cId="911660765" sldId="2074"/>
            <ac:spMk id="3" creationId="{08FE3C33-9921-9371-4D0C-0B81AB8A4CD1}"/>
          </ac:spMkLst>
        </pc:spChg>
        <pc:spChg chg="add del mod">
          <ac:chgData name="Victoria, Eleni" userId="a82b83c4-eb14-4f75-9b5e-7017c84582f2" providerId="ADAL" clId="{9E58DE49-491B-4F63-83CA-8321CC7D428A}" dt="2024-02-27T17:21:21.869" v="122"/>
          <ac:spMkLst>
            <pc:docMk/>
            <pc:sldMk cId="911660765" sldId="2074"/>
            <ac:spMk id="18" creationId="{36F7D562-12D3-0073-DA0A-22E76D35CBA6}"/>
          </ac:spMkLst>
        </pc:spChg>
        <pc:picChg chg="del">
          <ac:chgData name="Victoria, Eleni" userId="a82b83c4-eb14-4f75-9b5e-7017c84582f2" providerId="ADAL" clId="{9E58DE49-491B-4F63-83CA-8321CC7D428A}" dt="2024-02-27T17:19:44.939" v="113" actId="478"/>
          <ac:picMkLst>
            <pc:docMk/>
            <pc:sldMk cId="911660765" sldId="2074"/>
            <ac:picMk id="5" creationId="{0F94A70D-3FD5-7B00-AA49-030208A6B4B2}"/>
          </ac:picMkLst>
        </pc:picChg>
        <pc:picChg chg="add mod">
          <ac:chgData name="Victoria, Eleni" userId="a82b83c4-eb14-4f75-9b5e-7017c84582f2" providerId="ADAL" clId="{9E58DE49-491B-4F63-83CA-8321CC7D428A}" dt="2024-02-27T17:19:54.124" v="115" actId="1076"/>
          <ac:picMkLst>
            <pc:docMk/>
            <pc:sldMk cId="911660765" sldId="2074"/>
            <ac:picMk id="14" creationId="{B1C7E50D-46CB-2321-6A89-215C4AFF444D}"/>
          </ac:picMkLst>
        </pc:picChg>
        <pc:picChg chg="add mod">
          <ac:chgData name="Victoria, Eleni" userId="a82b83c4-eb14-4f75-9b5e-7017c84582f2" providerId="ADAL" clId="{9E58DE49-491B-4F63-83CA-8321CC7D428A}" dt="2024-02-27T17:19:54.124" v="115" actId="1076"/>
          <ac:picMkLst>
            <pc:docMk/>
            <pc:sldMk cId="911660765" sldId="2074"/>
            <ac:picMk id="15" creationId="{6C12BAF1-B326-EB15-CB06-F7CF36280546}"/>
          </ac:picMkLst>
        </pc:picChg>
        <pc:picChg chg="add mod">
          <ac:chgData name="Victoria, Eleni" userId="a82b83c4-eb14-4f75-9b5e-7017c84582f2" providerId="ADAL" clId="{9E58DE49-491B-4F63-83CA-8321CC7D428A}" dt="2024-02-27T17:19:54.124" v="115" actId="1076"/>
          <ac:picMkLst>
            <pc:docMk/>
            <pc:sldMk cId="911660765" sldId="2074"/>
            <ac:picMk id="16" creationId="{75A468A7-83B6-B09E-1F0A-D4E0377445CC}"/>
          </ac:picMkLst>
        </pc:picChg>
        <pc:picChg chg="add mod">
          <ac:chgData name="Victoria, Eleni" userId="a82b83c4-eb14-4f75-9b5e-7017c84582f2" providerId="ADAL" clId="{9E58DE49-491B-4F63-83CA-8321CC7D428A}" dt="2024-02-27T17:19:54.124" v="115" actId="1076"/>
          <ac:picMkLst>
            <pc:docMk/>
            <pc:sldMk cId="911660765" sldId="2074"/>
            <ac:picMk id="17" creationId="{DF987C6A-A9FB-B73F-B00D-F952A81E2D93}"/>
          </ac:picMkLst>
        </pc:picChg>
      </pc:sldChg>
      <pc:sldChg chg="add del">
        <pc:chgData name="Victoria, Eleni" userId="a82b83c4-eb14-4f75-9b5e-7017c84582f2" providerId="ADAL" clId="{9E58DE49-491B-4F63-83CA-8321CC7D428A}" dt="2024-02-27T17:12:04.353" v="91" actId="2696"/>
        <pc:sldMkLst>
          <pc:docMk/>
          <pc:sldMk cId="1198880213" sldId="2074"/>
        </pc:sldMkLst>
      </pc:sldChg>
      <pc:sldChg chg="add del">
        <pc:chgData name="Victoria, Eleni" userId="a82b83c4-eb14-4f75-9b5e-7017c84582f2" providerId="ADAL" clId="{9E58DE49-491B-4F63-83CA-8321CC7D428A}" dt="2024-02-27T17:12:04.353" v="91" actId="2696"/>
        <pc:sldMkLst>
          <pc:docMk/>
          <pc:sldMk cId="2792448999" sldId="2075"/>
        </pc:sldMkLst>
      </pc:sldChg>
      <pc:sldChg chg="addSp delSp modSp new mod">
        <pc:chgData name="Victoria, Eleni" userId="a82b83c4-eb14-4f75-9b5e-7017c84582f2" providerId="ADAL" clId="{9E58DE49-491B-4F63-83CA-8321CC7D428A}" dt="2024-02-27T17:23:27.798" v="172" actId="20577"/>
        <pc:sldMkLst>
          <pc:docMk/>
          <pc:sldMk cId="2911517946" sldId="2075"/>
        </pc:sldMkLst>
        <pc:spChg chg="mod">
          <ac:chgData name="Victoria, Eleni" userId="a82b83c4-eb14-4f75-9b5e-7017c84582f2" providerId="ADAL" clId="{9E58DE49-491B-4F63-83CA-8321CC7D428A}" dt="2024-02-27T17:21:40.353" v="128" actId="20577"/>
          <ac:spMkLst>
            <pc:docMk/>
            <pc:sldMk cId="2911517946" sldId="2075"/>
            <ac:spMk id="2" creationId="{37A1C4AC-7DDF-2802-D6CF-28C08515A1F6}"/>
          </ac:spMkLst>
        </pc:spChg>
        <pc:spChg chg="del">
          <ac:chgData name="Victoria, Eleni" userId="a82b83c4-eb14-4f75-9b5e-7017c84582f2" providerId="ADAL" clId="{9E58DE49-491B-4F63-83CA-8321CC7D428A}" dt="2024-02-27T17:21:49.030" v="129" actId="478"/>
          <ac:spMkLst>
            <pc:docMk/>
            <pc:sldMk cId="2911517946" sldId="2075"/>
            <ac:spMk id="3" creationId="{2ACF23E2-CC1C-71AB-9F4B-DC822D37A7BA}"/>
          </ac:spMkLst>
        </pc:spChg>
        <pc:graphicFrameChg chg="add mod">
          <ac:chgData name="Victoria, Eleni" userId="a82b83c4-eb14-4f75-9b5e-7017c84582f2" providerId="ADAL" clId="{9E58DE49-491B-4F63-83CA-8321CC7D428A}" dt="2024-02-27T17:21:53.687" v="130"/>
          <ac:graphicFrameMkLst>
            <pc:docMk/>
            <pc:sldMk cId="2911517946" sldId="2075"/>
            <ac:graphicFrameMk id="6" creationId="{FD73FA68-91F1-A0DC-0A2D-B88C127ECFF3}"/>
          </ac:graphicFrameMkLst>
        </pc:graphicFrameChg>
        <pc:graphicFrameChg chg="add mod">
          <ac:chgData name="Victoria, Eleni" userId="a82b83c4-eb14-4f75-9b5e-7017c84582f2" providerId="ADAL" clId="{9E58DE49-491B-4F63-83CA-8321CC7D428A}" dt="2024-02-27T17:21:56.524" v="131"/>
          <ac:graphicFrameMkLst>
            <pc:docMk/>
            <pc:sldMk cId="2911517946" sldId="2075"/>
            <ac:graphicFrameMk id="7" creationId="{F3F5CB35-381A-2AE6-6E2D-5D6AE43DFB8E}"/>
          </ac:graphicFrameMkLst>
        </pc:graphicFrameChg>
        <pc:graphicFrameChg chg="add del mod modGraphic">
          <ac:chgData name="Victoria, Eleni" userId="a82b83c4-eb14-4f75-9b5e-7017c84582f2" providerId="ADAL" clId="{9E58DE49-491B-4F63-83CA-8321CC7D428A}" dt="2024-02-27T17:22:40.456" v="135" actId="478"/>
          <ac:graphicFrameMkLst>
            <pc:docMk/>
            <pc:sldMk cId="2911517946" sldId="2075"/>
            <ac:graphicFrameMk id="8" creationId="{7A33B0B2-2F5E-396F-4DD6-579D8D79E4E2}"/>
          </ac:graphicFrameMkLst>
        </pc:graphicFrameChg>
        <pc:graphicFrameChg chg="add">
          <ac:chgData name="Victoria, Eleni" userId="a82b83c4-eb14-4f75-9b5e-7017c84582f2" providerId="ADAL" clId="{9E58DE49-491B-4F63-83CA-8321CC7D428A}" dt="2024-02-27T17:22:40.976" v="136"/>
          <ac:graphicFrameMkLst>
            <pc:docMk/>
            <pc:sldMk cId="2911517946" sldId="2075"/>
            <ac:graphicFrameMk id="9" creationId="{E8D6B144-6AB1-64C2-18CA-482A12D8C20C}"/>
          </ac:graphicFrameMkLst>
        </pc:graphicFrameChg>
        <pc:graphicFrameChg chg="add mod modGraphic">
          <ac:chgData name="Victoria, Eleni" userId="a82b83c4-eb14-4f75-9b5e-7017c84582f2" providerId="ADAL" clId="{9E58DE49-491B-4F63-83CA-8321CC7D428A}" dt="2024-02-27T17:23:27.798" v="172" actId="20577"/>
          <ac:graphicFrameMkLst>
            <pc:docMk/>
            <pc:sldMk cId="2911517946" sldId="2075"/>
            <ac:graphicFrameMk id="10" creationId="{0F072F40-74D8-5E8D-98E0-2EE45930D86F}"/>
          </ac:graphicFrameMkLst>
        </pc:graphicFrameChg>
      </pc:sldChg>
      <pc:sldChg chg="add del">
        <pc:chgData name="Victoria, Eleni" userId="a82b83c4-eb14-4f75-9b5e-7017c84582f2" providerId="ADAL" clId="{9E58DE49-491B-4F63-83CA-8321CC7D428A}" dt="2024-02-27T17:21:25.173" v="123" actId="47"/>
        <pc:sldMkLst>
          <pc:docMk/>
          <pc:sldMk cId="4062494020" sldId="2075"/>
        </pc:sldMkLst>
      </pc:sldChg>
      <pc:sldChg chg="add del">
        <pc:chgData name="Victoria, Eleni" userId="a82b83c4-eb14-4f75-9b5e-7017c84582f2" providerId="ADAL" clId="{9E58DE49-491B-4F63-83CA-8321CC7D428A}" dt="2024-02-27T17:21:25.885" v="124" actId="47"/>
        <pc:sldMkLst>
          <pc:docMk/>
          <pc:sldMk cId="168001502" sldId="2076"/>
        </pc:sldMkLst>
      </pc:sldChg>
      <pc:sldChg chg="add del">
        <pc:chgData name="Victoria, Eleni" userId="a82b83c4-eb14-4f75-9b5e-7017c84582f2" providerId="ADAL" clId="{9E58DE49-491B-4F63-83CA-8321CC7D428A}" dt="2024-02-27T17:12:04.353" v="91" actId="2696"/>
        <pc:sldMkLst>
          <pc:docMk/>
          <pc:sldMk cId="969314867" sldId="2076"/>
        </pc:sldMkLst>
      </pc:sldChg>
      <pc:sldChg chg="modSp new mod">
        <pc:chgData name="Victoria, Eleni" userId="a82b83c4-eb14-4f75-9b5e-7017c84582f2" providerId="ADAL" clId="{9E58DE49-491B-4F63-83CA-8321CC7D428A}" dt="2024-02-27T17:24:05.329" v="190" actId="15"/>
        <pc:sldMkLst>
          <pc:docMk/>
          <pc:sldMk cId="4291958732" sldId="2076"/>
        </pc:sldMkLst>
        <pc:spChg chg="mod">
          <ac:chgData name="Victoria, Eleni" userId="a82b83c4-eb14-4f75-9b5e-7017c84582f2" providerId="ADAL" clId="{9E58DE49-491B-4F63-83CA-8321CC7D428A}" dt="2024-02-27T17:23:53.587" v="178" actId="1076"/>
          <ac:spMkLst>
            <pc:docMk/>
            <pc:sldMk cId="4291958732" sldId="2076"/>
            <ac:spMk id="2" creationId="{C8B54E7E-7B47-9C25-639C-A8D0DD6A7DD4}"/>
          </ac:spMkLst>
        </pc:spChg>
        <pc:spChg chg="mod">
          <ac:chgData name="Victoria, Eleni" userId="a82b83c4-eb14-4f75-9b5e-7017c84582f2" providerId="ADAL" clId="{9E58DE49-491B-4F63-83CA-8321CC7D428A}" dt="2024-02-27T17:24:05.329" v="190" actId="15"/>
          <ac:spMkLst>
            <pc:docMk/>
            <pc:sldMk cId="4291958732" sldId="2076"/>
            <ac:spMk id="3" creationId="{2254843B-AA81-4FFB-9C38-FDADA69565BF}"/>
          </ac:spMkLst>
        </pc:spChg>
      </pc:sldChg>
      <pc:sldChg chg="addSp delSp modSp new mod">
        <pc:chgData name="Victoria, Eleni" userId="a82b83c4-eb14-4f75-9b5e-7017c84582f2" providerId="ADAL" clId="{9E58DE49-491B-4F63-83CA-8321CC7D428A}" dt="2024-02-27T17:27:44.174" v="287" actId="1076"/>
        <pc:sldMkLst>
          <pc:docMk/>
          <pc:sldMk cId="2244470764" sldId="2077"/>
        </pc:sldMkLst>
        <pc:spChg chg="mod">
          <ac:chgData name="Victoria, Eleni" userId="a82b83c4-eb14-4f75-9b5e-7017c84582f2" providerId="ADAL" clId="{9E58DE49-491B-4F63-83CA-8321CC7D428A}" dt="2024-02-27T17:24:30.277" v="243" actId="20577"/>
          <ac:spMkLst>
            <pc:docMk/>
            <pc:sldMk cId="2244470764" sldId="2077"/>
            <ac:spMk id="2" creationId="{67028992-D44A-A43D-BE2F-7475352E3D55}"/>
          </ac:spMkLst>
        </pc:spChg>
        <pc:grpChg chg="add del mod">
          <ac:chgData name="Victoria, Eleni" userId="a82b83c4-eb14-4f75-9b5e-7017c84582f2" providerId="ADAL" clId="{9E58DE49-491B-4F63-83CA-8321CC7D428A}" dt="2024-02-27T17:26:13.215" v="265" actId="165"/>
          <ac:grpSpMkLst>
            <pc:docMk/>
            <pc:sldMk cId="2244470764" sldId="2077"/>
            <ac:grpSpMk id="15" creationId="{8FB67B34-7690-7753-8E3B-0F11C99D948A}"/>
          </ac:grpSpMkLst>
        </pc:grpChg>
        <pc:grpChg chg="add mod">
          <ac:chgData name="Victoria, Eleni" userId="a82b83c4-eb14-4f75-9b5e-7017c84582f2" providerId="ADAL" clId="{9E58DE49-491B-4F63-83CA-8321CC7D428A}" dt="2024-02-27T17:27:19.209" v="277" actId="1076"/>
          <ac:grpSpMkLst>
            <pc:docMk/>
            <pc:sldMk cId="2244470764" sldId="2077"/>
            <ac:grpSpMk id="16" creationId="{306728E2-CABA-D502-BF7F-D77EB11CCB9A}"/>
          </ac:grpSpMkLst>
        </pc:grpChg>
        <pc:graphicFrameChg chg="add del mod">
          <ac:chgData name="Victoria, Eleni" userId="a82b83c4-eb14-4f75-9b5e-7017c84582f2" providerId="ADAL" clId="{9E58DE49-491B-4F63-83CA-8321CC7D428A}" dt="2024-02-27T17:25:51.146" v="261" actId="478"/>
          <ac:graphicFrameMkLst>
            <pc:docMk/>
            <pc:sldMk cId="2244470764" sldId="2077"/>
            <ac:graphicFrameMk id="5" creationId="{0DC228F8-EA23-11F8-DBA9-754DB95C81D5}"/>
          </ac:graphicFrameMkLst>
        </pc:graphicFrameChg>
        <pc:graphicFrameChg chg="add mod modGraphic">
          <ac:chgData name="Victoria, Eleni" userId="a82b83c4-eb14-4f75-9b5e-7017c84582f2" providerId="ADAL" clId="{9E58DE49-491B-4F63-83CA-8321CC7D428A}" dt="2024-02-27T17:27:02.526" v="274" actId="14734"/>
          <ac:graphicFrameMkLst>
            <pc:docMk/>
            <pc:sldMk cId="2244470764" sldId="2077"/>
            <ac:graphicFrameMk id="6" creationId="{76F76A8F-FFBD-45E6-E8EC-403369870DC4}"/>
          </ac:graphicFrameMkLst>
        </pc:graphicFrameChg>
        <pc:picChg chg="add mod topLvl">
          <ac:chgData name="Victoria, Eleni" userId="a82b83c4-eb14-4f75-9b5e-7017c84582f2" providerId="ADAL" clId="{9E58DE49-491B-4F63-83CA-8321CC7D428A}" dt="2024-02-27T17:27:37.744" v="285" actId="1076"/>
          <ac:picMkLst>
            <pc:docMk/>
            <pc:sldMk cId="2244470764" sldId="2077"/>
            <ac:picMk id="7" creationId="{7FA0B111-D098-C823-394C-229702AFBA2F}"/>
          </ac:picMkLst>
        </pc:picChg>
        <pc:picChg chg="add mod topLvl">
          <ac:chgData name="Victoria, Eleni" userId="a82b83c4-eb14-4f75-9b5e-7017c84582f2" providerId="ADAL" clId="{9E58DE49-491B-4F63-83CA-8321CC7D428A}" dt="2024-02-27T17:27:30.876" v="282" actId="1076"/>
          <ac:picMkLst>
            <pc:docMk/>
            <pc:sldMk cId="2244470764" sldId="2077"/>
            <ac:picMk id="8" creationId="{CE384B05-FA72-043B-ABC1-2E9EF9D004BE}"/>
          </ac:picMkLst>
        </pc:picChg>
        <pc:picChg chg="add mod topLvl">
          <ac:chgData name="Victoria, Eleni" userId="a82b83c4-eb14-4f75-9b5e-7017c84582f2" providerId="ADAL" clId="{9E58DE49-491B-4F63-83CA-8321CC7D428A}" dt="2024-02-27T17:27:22.690" v="278" actId="1076"/>
          <ac:picMkLst>
            <pc:docMk/>
            <pc:sldMk cId="2244470764" sldId="2077"/>
            <ac:picMk id="9" creationId="{E6B786FB-CA31-B666-EB6F-42C28C56379C}"/>
          </ac:picMkLst>
        </pc:picChg>
        <pc:picChg chg="add mod topLvl">
          <ac:chgData name="Victoria, Eleni" userId="a82b83c4-eb14-4f75-9b5e-7017c84582f2" providerId="ADAL" clId="{9E58DE49-491B-4F63-83CA-8321CC7D428A}" dt="2024-02-27T17:27:33.994" v="283" actId="1076"/>
          <ac:picMkLst>
            <pc:docMk/>
            <pc:sldMk cId="2244470764" sldId="2077"/>
            <ac:picMk id="10" creationId="{3FA7E830-8033-BE9B-1226-AAF3C1F23B5F}"/>
          </ac:picMkLst>
        </pc:picChg>
        <pc:picChg chg="add mod topLvl">
          <ac:chgData name="Victoria, Eleni" userId="a82b83c4-eb14-4f75-9b5e-7017c84582f2" providerId="ADAL" clId="{9E58DE49-491B-4F63-83CA-8321CC7D428A}" dt="2024-02-27T17:27:25.221" v="279" actId="1076"/>
          <ac:picMkLst>
            <pc:docMk/>
            <pc:sldMk cId="2244470764" sldId="2077"/>
            <ac:picMk id="11" creationId="{9C39537E-DD43-D4ED-39AA-592934F0FBE6}"/>
          </ac:picMkLst>
        </pc:picChg>
        <pc:picChg chg="add mod topLvl">
          <ac:chgData name="Victoria, Eleni" userId="a82b83c4-eb14-4f75-9b5e-7017c84582f2" providerId="ADAL" clId="{9E58DE49-491B-4F63-83CA-8321CC7D428A}" dt="2024-02-27T17:27:26.799" v="280" actId="1076"/>
          <ac:picMkLst>
            <pc:docMk/>
            <pc:sldMk cId="2244470764" sldId="2077"/>
            <ac:picMk id="12" creationId="{C69B9B7F-3B36-C7F9-041D-5CB0AD4D1FA3}"/>
          </ac:picMkLst>
        </pc:picChg>
        <pc:picChg chg="add mod topLvl">
          <ac:chgData name="Victoria, Eleni" userId="a82b83c4-eb14-4f75-9b5e-7017c84582f2" providerId="ADAL" clId="{9E58DE49-491B-4F63-83CA-8321CC7D428A}" dt="2024-02-27T17:27:29.803" v="281" actId="1076"/>
          <ac:picMkLst>
            <pc:docMk/>
            <pc:sldMk cId="2244470764" sldId="2077"/>
            <ac:picMk id="13" creationId="{E43F676C-B212-3BDF-B4CE-32347A018DE1}"/>
          </ac:picMkLst>
        </pc:picChg>
        <pc:picChg chg="add mod topLvl">
          <ac:chgData name="Victoria, Eleni" userId="a82b83c4-eb14-4f75-9b5e-7017c84582f2" providerId="ADAL" clId="{9E58DE49-491B-4F63-83CA-8321CC7D428A}" dt="2024-02-27T17:27:44.174" v="287" actId="1076"/>
          <ac:picMkLst>
            <pc:docMk/>
            <pc:sldMk cId="2244470764" sldId="2077"/>
            <ac:picMk id="14" creationId="{03E3D303-AD83-0B4E-2D43-5A64283927FD}"/>
          </ac:picMkLst>
        </pc:picChg>
      </pc:sldChg>
      <pc:sldChg chg="add del">
        <pc:chgData name="Victoria, Eleni" userId="a82b83c4-eb14-4f75-9b5e-7017c84582f2" providerId="ADAL" clId="{9E58DE49-491B-4F63-83CA-8321CC7D428A}" dt="2024-02-27T17:12:04.353" v="91" actId="2696"/>
        <pc:sldMkLst>
          <pc:docMk/>
          <pc:sldMk cId="3479444035" sldId="2077"/>
        </pc:sldMkLst>
      </pc:sldChg>
      <pc:sldChg chg="add del">
        <pc:chgData name="Victoria, Eleni" userId="a82b83c4-eb14-4f75-9b5e-7017c84582f2" providerId="ADAL" clId="{9E58DE49-491B-4F63-83CA-8321CC7D428A}" dt="2024-02-27T17:12:04.353" v="91" actId="2696"/>
        <pc:sldMkLst>
          <pc:docMk/>
          <pc:sldMk cId="843095053" sldId="2078"/>
        </pc:sldMkLst>
      </pc:sldChg>
      <pc:sldChg chg="addSp modSp new mod">
        <pc:chgData name="Victoria, Eleni" userId="a82b83c4-eb14-4f75-9b5e-7017c84582f2" providerId="ADAL" clId="{9E58DE49-491B-4F63-83CA-8321CC7D428A}" dt="2024-02-27T17:30:21.997" v="297" actId="20577"/>
        <pc:sldMkLst>
          <pc:docMk/>
          <pc:sldMk cId="3191284256" sldId="2078"/>
        </pc:sldMkLst>
        <pc:spChg chg="mod">
          <ac:chgData name="Victoria, Eleni" userId="a82b83c4-eb14-4f75-9b5e-7017c84582f2" providerId="ADAL" clId="{9E58DE49-491B-4F63-83CA-8321CC7D428A}" dt="2024-02-27T17:30:21.997" v="297" actId="20577"/>
          <ac:spMkLst>
            <pc:docMk/>
            <pc:sldMk cId="3191284256" sldId="2078"/>
            <ac:spMk id="2" creationId="{94269BB6-9AA6-84C4-0DCE-D7AC17E53EFA}"/>
          </ac:spMkLst>
        </pc:spChg>
        <pc:graphicFrameChg chg="add mod modGraphic">
          <ac:chgData name="Victoria, Eleni" userId="a82b83c4-eb14-4f75-9b5e-7017c84582f2" providerId="ADAL" clId="{9E58DE49-491B-4F63-83CA-8321CC7D428A}" dt="2024-02-27T17:30:14.126" v="295" actId="1076"/>
          <ac:graphicFrameMkLst>
            <pc:docMk/>
            <pc:sldMk cId="3191284256" sldId="2078"/>
            <ac:graphicFrameMk id="5" creationId="{EBEC8BA5-7817-5A80-E9EB-010A52D9C50E}"/>
          </ac:graphicFrameMkLst>
        </pc:graphicFrameChg>
      </pc:sldChg>
      <pc:sldChg chg="modSp new mod">
        <pc:chgData name="Victoria, Eleni" userId="a82b83c4-eb14-4f75-9b5e-7017c84582f2" providerId="ADAL" clId="{9E58DE49-491B-4F63-83CA-8321CC7D428A}" dt="2024-02-27T17:32:29.541" v="330" actId="20577"/>
        <pc:sldMkLst>
          <pc:docMk/>
          <pc:sldMk cId="852953961" sldId="2079"/>
        </pc:sldMkLst>
        <pc:spChg chg="mod">
          <ac:chgData name="Victoria, Eleni" userId="a82b83c4-eb14-4f75-9b5e-7017c84582f2" providerId="ADAL" clId="{9E58DE49-491B-4F63-83CA-8321CC7D428A}" dt="2024-02-27T17:32:29.541" v="330" actId="20577"/>
          <ac:spMkLst>
            <pc:docMk/>
            <pc:sldMk cId="852953961" sldId="2079"/>
            <ac:spMk id="2" creationId="{57EB2142-AB39-1ABF-8350-6427E350BC04}"/>
          </ac:spMkLst>
        </pc:spChg>
        <pc:spChg chg="mod">
          <ac:chgData name="Victoria, Eleni" userId="a82b83c4-eb14-4f75-9b5e-7017c84582f2" providerId="ADAL" clId="{9E58DE49-491B-4F63-83CA-8321CC7D428A}" dt="2024-02-27T17:32:18.590" v="328" actId="15"/>
          <ac:spMkLst>
            <pc:docMk/>
            <pc:sldMk cId="852953961" sldId="2079"/>
            <ac:spMk id="3" creationId="{438C94B4-7947-CFF5-1DC6-E1EDDBB49C3E}"/>
          </ac:spMkLst>
        </pc:spChg>
      </pc:sldChg>
      <pc:sldChg chg="add del">
        <pc:chgData name="Victoria, Eleni" userId="a82b83c4-eb14-4f75-9b5e-7017c84582f2" providerId="ADAL" clId="{9E58DE49-491B-4F63-83CA-8321CC7D428A}" dt="2024-02-27T17:12:04.353" v="91" actId="2696"/>
        <pc:sldMkLst>
          <pc:docMk/>
          <pc:sldMk cId="3227658703" sldId="2079"/>
        </pc:sldMkLst>
      </pc:sldChg>
      <pc:sldChg chg="add del">
        <pc:chgData name="Victoria, Eleni" userId="a82b83c4-eb14-4f75-9b5e-7017c84582f2" providerId="ADAL" clId="{9E58DE49-491B-4F63-83CA-8321CC7D428A}" dt="2024-02-27T17:12:04.353" v="91" actId="2696"/>
        <pc:sldMkLst>
          <pc:docMk/>
          <pc:sldMk cId="3104034512" sldId="2080"/>
        </pc:sldMkLst>
      </pc:sldChg>
      <pc:sldChg chg="modSp add mod">
        <pc:chgData name="Victoria, Eleni" userId="a82b83c4-eb14-4f75-9b5e-7017c84582f2" providerId="ADAL" clId="{9E58DE49-491B-4F63-83CA-8321CC7D428A}" dt="2024-02-27T17:40:45.536" v="388" actId="207"/>
        <pc:sldMkLst>
          <pc:docMk/>
          <pc:sldMk cId="3506674686" sldId="2080"/>
        </pc:sldMkLst>
        <pc:spChg chg="mod">
          <ac:chgData name="Victoria, Eleni" userId="a82b83c4-eb14-4f75-9b5e-7017c84582f2" providerId="ADAL" clId="{9E58DE49-491B-4F63-83CA-8321CC7D428A}" dt="2024-02-27T17:32:48.770" v="333"/>
          <ac:spMkLst>
            <pc:docMk/>
            <pc:sldMk cId="3506674686" sldId="2080"/>
            <ac:spMk id="2" creationId="{24E229A9-6217-C779-577D-01BD1F7F7413}"/>
          </ac:spMkLst>
        </pc:spChg>
        <pc:spChg chg="mod">
          <ac:chgData name="Victoria, Eleni" userId="a82b83c4-eb14-4f75-9b5e-7017c84582f2" providerId="ADAL" clId="{9E58DE49-491B-4F63-83CA-8321CC7D428A}" dt="2024-02-27T17:33:08.600" v="336" actId="1076"/>
          <ac:spMkLst>
            <pc:docMk/>
            <pc:sldMk cId="3506674686" sldId="2080"/>
            <ac:spMk id="3" creationId="{D73CE8BF-0458-A149-6382-1D348FD26F32}"/>
          </ac:spMkLst>
        </pc:spChg>
        <pc:spChg chg="mod">
          <ac:chgData name="Victoria, Eleni" userId="a82b83c4-eb14-4f75-9b5e-7017c84582f2" providerId="ADAL" clId="{9E58DE49-491B-4F63-83CA-8321CC7D428A}" dt="2024-02-27T17:40:45.536" v="388" actId="207"/>
          <ac:spMkLst>
            <pc:docMk/>
            <pc:sldMk cId="3506674686" sldId="2080"/>
            <ac:spMk id="4" creationId="{C373804D-D092-44B7-97EC-DB4B753DE7B7}"/>
          </ac:spMkLst>
        </pc:spChg>
      </pc:sldChg>
      <pc:sldChg chg="add del">
        <pc:chgData name="Victoria, Eleni" userId="a82b83c4-eb14-4f75-9b5e-7017c84582f2" providerId="ADAL" clId="{9E58DE49-491B-4F63-83CA-8321CC7D428A}" dt="2024-02-27T17:12:04.353" v="91" actId="2696"/>
        <pc:sldMkLst>
          <pc:docMk/>
          <pc:sldMk cId="2405678538" sldId="2081"/>
        </pc:sldMkLst>
      </pc:sldChg>
      <pc:sldChg chg="modSp add mod">
        <pc:chgData name="Victoria, Eleni" userId="a82b83c4-eb14-4f75-9b5e-7017c84582f2" providerId="ADAL" clId="{9E58DE49-491B-4F63-83CA-8321CC7D428A}" dt="2024-02-27T17:40:32.725" v="386" actId="207"/>
        <pc:sldMkLst>
          <pc:docMk/>
          <pc:sldMk cId="3582921022" sldId="2081"/>
        </pc:sldMkLst>
        <pc:spChg chg="mod">
          <ac:chgData name="Victoria, Eleni" userId="a82b83c4-eb14-4f75-9b5e-7017c84582f2" providerId="ADAL" clId="{9E58DE49-491B-4F63-83CA-8321CC7D428A}" dt="2024-02-27T17:33:25.556" v="339"/>
          <ac:spMkLst>
            <pc:docMk/>
            <pc:sldMk cId="3582921022" sldId="2081"/>
            <ac:spMk id="2" creationId="{17933F46-A8A3-8999-C332-E2D6B7BA3CAA}"/>
          </ac:spMkLst>
        </pc:spChg>
        <pc:spChg chg="mod">
          <ac:chgData name="Victoria, Eleni" userId="a82b83c4-eb14-4f75-9b5e-7017c84582f2" providerId="ADAL" clId="{9E58DE49-491B-4F63-83CA-8321CC7D428A}" dt="2024-02-27T17:33:40.634" v="342" actId="20577"/>
          <ac:spMkLst>
            <pc:docMk/>
            <pc:sldMk cId="3582921022" sldId="2081"/>
            <ac:spMk id="3" creationId="{7E907212-3474-55BA-700C-3D7B7011C917}"/>
          </ac:spMkLst>
        </pc:spChg>
        <pc:spChg chg="mod">
          <ac:chgData name="Victoria, Eleni" userId="a82b83c4-eb14-4f75-9b5e-7017c84582f2" providerId="ADAL" clId="{9E58DE49-491B-4F63-83CA-8321CC7D428A}" dt="2024-02-27T17:40:32.725" v="386" actId="207"/>
          <ac:spMkLst>
            <pc:docMk/>
            <pc:sldMk cId="3582921022" sldId="2081"/>
            <ac:spMk id="4" creationId="{062B5FA8-62DB-65FA-0C1F-ECD99FEAEDA0}"/>
          </ac:spMkLst>
        </pc:spChg>
      </pc:sldChg>
      <pc:sldChg chg="addSp modSp new mod">
        <pc:chgData name="Victoria, Eleni" userId="a82b83c4-eb14-4f75-9b5e-7017c84582f2" providerId="ADAL" clId="{9E58DE49-491B-4F63-83CA-8321CC7D428A}" dt="2024-02-27T17:35:52.602" v="354" actId="1076"/>
        <pc:sldMkLst>
          <pc:docMk/>
          <pc:sldMk cId="1909830275" sldId="2082"/>
        </pc:sldMkLst>
        <pc:spChg chg="mod">
          <ac:chgData name="Victoria, Eleni" userId="a82b83c4-eb14-4f75-9b5e-7017c84582f2" providerId="ADAL" clId="{9E58DE49-491B-4F63-83CA-8321CC7D428A}" dt="2024-02-27T17:35:08.071" v="346" actId="20577"/>
          <ac:spMkLst>
            <pc:docMk/>
            <pc:sldMk cId="1909830275" sldId="2082"/>
            <ac:spMk id="2" creationId="{7EEAEF11-0A53-4563-E565-C477C526DC39}"/>
          </ac:spMkLst>
        </pc:spChg>
        <pc:graphicFrameChg chg="add mod modGraphic">
          <ac:chgData name="Victoria, Eleni" userId="a82b83c4-eb14-4f75-9b5e-7017c84582f2" providerId="ADAL" clId="{9E58DE49-491B-4F63-83CA-8321CC7D428A}" dt="2024-02-27T17:35:52.602" v="354" actId="1076"/>
          <ac:graphicFrameMkLst>
            <pc:docMk/>
            <pc:sldMk cId="1909830275" sldId="2082"/>
            <ac:graphicFrameMk id="5" creationId="{1D7DB8B0-B948-BC6E-08E0-1FFF5029A54C}"/>
          </ac:graphicFrameMkLst>
        </pc:graphicFrameChg>
      </pc:sldChg>
      <pc:sldChg chg="add del">
        <pc:chgData name="Victoria, Eleni" userId="a82b83c4-eb14-4f75-9b5e-7017c84582f2" providerId="ADAL" clId="{9E58DE49-491B-4F63-83CA-8321CC7D428A}" dt="2024-02-27T17:12:04.353" v="91" actId="2696"/>
        <pc:sldMkLst>
          <pc:docMk/>
          <pc:sldMk cId="3333841808" sldId="2082"/>
        </pc:sldMkLst>
      </pc:sldChg>
      <pc:sldChg chg="add del">
        <pc:chgData name="Victoria, Eleni" userId="a82b83c4-eb14-4f75-9b5e-7017c84582f2" providerId="ADAL" clId="{9E58DE49-491B-4F63-83CA-8321CC7D428A}" dt="2024-02-27T17:12:04.353" v="91" actId="2696"/>
        <pc:sldMkLst>
          <pc:docMk/>
          <pc:sldMk cId="586152391" sldId="2083"/>
        </pc:sldMkLst>
      </pc:sldChg>
      <pc:sldChg chg="modSp new mod">
        <pc:chgData name="Victoria, Eleni" userId="a82b83c4-eb14-4f75-9b5e-7017c84582f2" providerId="ADAL" clId="{9E58DE49-491B-4F63-83CA-8321CC7D428A}" dt="2024-02-27T17:38:35.611" v="382" actId="20577"/>
        <pc:sldMkLst>
          <pc:docMk/>
          <pc:sldMk cId="3223254062" sldId="2083"/>
        </pc:sldMkLst>
        <pc:spChg chg="mod">
          <ac:chgData name="Victoria, Eleni" userId="a82b83c4-eb14-4f75-9b5e-7017c84582f2" providerId="ADAL" clId="{9E58DE49-491B-4F63-83CA-8321CC7D428A}" dt="2024-02-27T17:36:09.934" v="373" actId="20577"/>
          <ac:spMkLst>
            <pc:docMk/>
            <pc:sldMk cId="3223254062" sldId="2083"/>
            <ac:spMk id="2" creationId="{C9FFE964-4BE0-5237-71ED-8E85A9005AE9}"/>
          </ac:spMkLst>
        </pc:spChg>
        <pc:spChg chg="mod">
          <ac:chgData name="Victoria, Eleni" userId="a82b83c4-eb14-4f75-9b5e-7017c84582f2" providerId="ADAL" clId="{9E58DE49-491B-4F63-83CA-8321CC7D428A}" dt="2024-02-27T17:38:35.611" v="382" actId="20577"/>
          <ac:spMkLst>
            <pc:docMk/>
            <pc:sldMk cId="3223254062" sldId="2083"/>
            <ac:spMk id="3" creationId="{CACAED68-A92A-7787-9854-7D132C8B3618}"/>
          </ac:spMkLst>
        </pc:spChg>
      </pc:sldChg>
      <pc:sldChg chg="add del">
        <pc:chgData name="Victoria, Eleni" userId="a82b83c4-eb14-4f75-9b5e-7017c84582f2" providerId="ADAL" clId="{9E58DE49-491B-4F63-83CA-8321CC7D428A}" dt="2024-02-27T17:12:04.353" v="91" actId="2696"/>
        <pc:sldMkLst>
          <pc:docMk/>
          <pc:sldMk cId="2419615986" sldId="2084"/>
        </pc:sldMkLst>
      </pc:sldChg>
      <pc:sldChg chg="modSp add mod setBg">
        <pc:chgData name="Victoria, Eleni" userId="a82b83c4-eb14-4f75-9b5e-7017c84582f2" providerId="ADAL" clId="{9E58DE49-491B-4F63-83CA-8321CC7D428A}" dt="2024-02-27T17:45:37.986" v="488" actId="404"/>
        <pc:sldMkLst>
          <pc:docMk/>
          <pc:sldMk cId="2896443018" sldId="2084"/>
        </pc:sldMkLst>
        <pc:spChg chg="mod">
          <ac:chgData name="Victoria, Eleni" userId="a82b83c4-eb14-4f75-9b5e-7017c84582f2" providerId="ADAL" clId="{9E58DE49-491B-4F63-83CA-8321CC7D428A}" dt="2024-02-27T17:43:33.322" v="440" actId="20577"/>
          <ac:spMkLst>
            <pc:docMk/>
            <pc:sldMk cId="2896443018" sldId="2084"/>
            <ac:spMk id="2" creationId="{63E58EBA-E738-983E-6A47-9BB4EBEEBFB0}"/>
          </ac:spMkLst>
        </pc:spChg>
        <pc:spChg chg="mod">
          <ac:chgData name="Victoria, Eleni" userId="a82b83c4-eb14-4f75-9b5e-7017c84582f2" providerId="ADAL" clId="{9E58DE49-491B-4F63-83CA-8321CC7D428A}" dt="2024-02-27T17:45:37.986" v="488" actId="404"/>
          <ac:spMkLst>
            <pc:docMk/>
            <pc:sldMk cId="2896443018" sldId="2084"/>
            <ac:spMk id="3" creationId="{34EB4DD4-FA74-57A6-1B9E-6578BC54E715}"/>
          </ac:spMkLst>
        </pc:spChg>
      </pc:sldChg>
      <pc:sldChg chg="modSp mod setBg">
        <pc:chgData name="Victoria, Eleni" userId="a82b83c4-eb14-4f75-9b5e-7017c84582f2" providerId="ADAL" clId="{9E58DE49-491B-4F63-83CA-8321CC7D428A}" dt="2024-02-27T17:44:34.099" v="472"/>
        <pc:sldMkLst>
          <pc:docMk/>
          <pc:sldMk cId="161390799" sldId="2085"/>
        </pc:sldMkLst>
        <pc:spChg chg="mod">
          <ac:chgData name="Victoria, Eleni" userId="a82b83c4-eb14-4f75-9b5e-7017c84582f2" providerId="ADAL" clId="{9E58DE49-491B-4F63-83CA-8321CC7D428A}" dt="2024-02-27T17:44:20.673" v="465" actId="20577"/>
          <ac:spMkLst>
            <pc:docMk/>
            <pc:sldMk cId="161390799" sldId="2085"/>
            <ac:spMk id="2" creationId="{487A0E0F-AFB9-2AB8-8F7D-19A6D0D0A78C}"/>
          </ac:spMkLst>
        </pc:spChg>
        <pc:spChg chg="mod">
          <ac:chgData name="Victoria, Eleni" userId="a82b83c4-eb14-4f75-9b5e-7017c84582f2" providerId="ADAL" clId="{9E58DE49-491B-4F63-83CA-8321CC7D428A}" dt="2024-02-27T17:44:28.694" v="471"/>
          <ac:spMkLst>
            <pc:docMk/>
            <pc:sldMk cId="161390799" sldId="2085"/>
            <ac:spMk id="3" creationId="{75B5CE96-CA2C-2C22-6235-7FB8034B76CB}"/>
          </ac:spMkLst>
        </pc:spChg>
      </pc:sldChg>
      <pc:sldChg chg="add del">
        <pc:chgData name="Victoria, Eleni" userId="a82b83c4-eb14-4f75-9b5e-7017c84582f2" providerId="ADAL" clId="{9E58DE49-491B-4F63-83CA-8321CC7D428A}" dt="2024-02-27T17:12:04.353" v="91" actId="2696"/>
        <pc:sldMkLst>
          <pc:docMk/>
          <pc:sldMk cId="2446328182" sldId="2085"/>
        </pc:sldMkLst>
      </pc:sldChg>
      <pc:sldChg chg="add del">
        <pc:chgData name="Victoria, Eleni" userId="a82b83c4-eb14-4f75-9b5e-7017c84582f2" providerId="ADAL" clId="{9E58DE49-491B-4F63-83CA-8321CC7D428A}" dt="2024-02-27T17:12:04.353" v="91" actId="2696"/>
        <pc:sldMkLst>
          <pc:docMk/>
          <pc:sldMk cId="1471447069" sldId="2086"/>
        </pc:sldMkLst>
      </pc:sldChg>
      <pc:sldChg chg="modSp new mod setBg">
        <pc:chgData name="Victoria, Eleni" userId="a82b83c4-eb14-4f75-9b5e-7017c84582f2" providerId="ADAL" clId="{9E58DE49-491B-4F63-83CA-8321CC7D428A}" dt="2024-02-27T17:45:14.686" v="487" actId="404"/>
        <pc:sldMkLst>
          <pc:docMk/>
          <pc:sldMk cId="3308645306" sldId="2086"/>
        </pc:sldMkLst>
        <pc:spChg chg="mod">
          <ac:chgData name="Victoria, Eleni" userId="a82b83c4-eb14-4f75-9b5e-7017c84582f2" providerId="ADAL" clId="{9E58DE49-491B-4F63-83CA-8321CC7D428A}" dt="2024-02-27T17:44:58.420" v="478" actId="20577"/>
          <ac:spMkLst>
            <pc:docMk/>
            <pc:sldMk cId="3308645306" sldId="2086"/>
            <ac:spMk id="2" creationId="{7223DB94-8D05-CEF1-7D85-589EF9CBD692}"/>
          </ac:spMkLst>
        </pc:spChg>
        <pc:spChg chg="mod">
          <ac:chgData name="Victoria, Eleni" userId="a82b83c4-eb14-4f75-9b5e-7017c84582f2" providerId="ADAL" clId="{9E58DE49-491B-4F63-83CA-8321CC7D428A}" dt="2024-02-27T17:45:14.686" v="487" actId="404"/>
          <ac:spMkLst>
            <pc:docMk/>
            <pc:sldMk cId="3308645306" sldId="2086"/>
            <ac:spMk id="3" creationId="{308FF241-7CB3-2301-DA07-C40D31282C10}"/>
          </ac:spMkLst>
        </pc:spChg>
      </pc:sldChg>
      <pc:sldChg chg="add del">
        <pc:chgData name="Victoria, Eleni" userId="a82b83c4-eb14-4f75-9b5e-7017c84582f2" providerId="ADAL" clId="{9E58DE49-491B-4F63-83CA-8321CC7D428A}" dt="2024-02-27T17:12:04.353" v="91" actId="2696"/>
        <pc:sldMkLst>
          <pc:docMk/>
          <pc:sldMk cId="2851837880" sldId="2087"/>
        </pc:sldMkLst>
      </pc:sldChg>
      <pc:sldChg chg="addSp modSp add del mod">
        <pc:chgData name="Victoria, Eleni" userId="a82b83c4-eb14-4f75-9b5e-7017c84582f2" providerId="ADAL" clId="{9E58DE49-491B-4F63-83CA-8321CC7D428A}" dt="2024-02-27T17:55:25.111" v="493" actId="47"/>
        <pc:sldMkLst>
          <pc:docMk/>
          <pc:sldMk cId="3765912139" sldId="2087"/>
        </pc:sldMkLst>
        <pc:picChg chg="add mod">
          <ac:chgData name="Victoria, Eleni" userId="a82b83c4-eb14-4f75-9b5e-7017c84582f2" providerId="ADAL" clId="{9E58DE49-491B-4F63-83CA-8321CC7D428A}" dt="2024-02-27T17:53:32.109" v="491" actId="1076"/>
          <ac:picMkLst>
            <pc:docMk/>
            <pc:sldMk cId="3765912139" sldId="2087"/>
            <ac:picMk id="6" creationId="{7687BBD1-F4D0-E49A-0B05-F18EE01B47B6}"/>
          </ac:picMkLst>
        </pc:picChg>
      </pc:sldChg>
      <pc:sldChg chg="delSp modSp add del mod">
        <pc:chgData name="Victoria, Eleni" userId="a82b83c4-eb14-4f75-9b5e-7017c84582f2" providerId="ADAL" clId="{9E58DE49-491B-4F63-83CA-8321CC7D428A}" dt="2024-03-04T17:18:29.885" v="526" actId="47"/>
        <pc:sldMkLst>
          <pc:docMk/>
          <pc:sldMk cId="389637983" sldId="2088"/>
        </pc:sldMkLst>
        <pc:spChg chg="mod">
          <ac:chgData name="Victoria, Eleni" userId="a82b83c4-eb14-4f75-9b5e-7017c84582f2" providerId="ADAL" clId="{9E58DE49-491B-4F63-83CA-8321CC7D428A}" dt="2024-03-04T17:18:13.276" v="520" actId="20577"/>
          <ac:spMkLst>
            <pc:docMk/>
            <pc:sldMk cId="389637983" sldId="2088"/>
            <ac:spMk id="2" creationId="{17C1BCD8-3254-0C3E-B10E-B91037EF1EC3}"/>
          </ac:spMkLst>
        </pc:spChg>
        <pc:picChg chg="del">
          <ac:chgData name="Victoria, Eleni" userId="a82b83c4-eb14-4f75-9b5e-7017c84582f2" providerId="ADAL" clId="{9E58DE49-491B-4F63-83CA-8321CC7D428A}" dt="2024-03-04T17:18:22.238" v="523" actId="21"/>
          <ac:picMkLst>
            <pc:docMk/>
            <pc:sldMk cId="389637983" sldId="2088"/>
            <ac:picMk id="6" creationId="{CDFDDBF5-FDC3-1C7D-CC94-0FA10F7AFA55}"/>
          </ac:picMkLst>
        </pc:picChg>
      </pc:sldChg>
      <pc:sldChg chg="add del">
        <pc:chgData name="Victoria, Eleni" userId="a82b83c4-eb14-4f75-9b5e-7017c84582f2" providerId="ADAL" clId="{9E58DE49-491B-4F63-83CA-8321CC7D428A}" dt="2024-02-27T17:12:04.353" v="91" actId="2696"/>
        <pc:sldMkLst>
          <pc:docMk/>
          <pc:sldMk cId="3560995804" sldId="2088"/>
        </pc:sldMkLst>
      </pc:sldChg>
      <pc:sldChg chg="add del">
        <pc:chgData name="Victoria, Eleni" userId="a82b83c4-eb14-4f75-9b5e-7017c84582f2" providerId="ADAL" clId="{9E58DE49-491B-4F63-83CA-8321CC7D428A}" dt="2024-02-27T17:12:04.353" v="91" actId="2696"/>
        <pc:sldMkLst>
          <pc:docMk/>
          <pc:sldMk cId="2254964166" sldId="2089"/>
        </pc:sldMkLst>
      </pc:sldChg>
      <pc:sldChg chg="addSp delSp modSp new mod">
        <pc:chgData name="Victoria, Eleni" userId="a82b83c4-eb14-4f75-9b5e-7017c84582f2" providerId="ADAL" clId="{9E58DE49-491B-4F63-83CA-8321CC7D428A}" dt="2024-03-04T17:18:28.295" v="525" actId="1076"/>
        <pc:sldMkLst>
          <pc:docMk/>
          <pc:sldMk cId="2667631488" sldId="2089"/>
        </pc:sldMkLst>
        <pc:spChg chg="mod">
          <ac:chgData name="Victoria, Eleni" userId="a82b83c4-eb14-4f75-9b5e-7017c84582f2" providerId="ADAL" clId="{9E58DE49-491B-4F63-83CA-8321CC7D428A}" dt="2024-03-04T17:18:08.698" v="519" actId="404"/>
          <ac:spMkLst>
            <pc:docMk/>
            <pc:sldMk cId="2667631488" sldId="2089"/>
            <ac:spMk id="2" creationId="{A68B6D8A-3080-8CAC-B592-6CA0549A1929}"/>
          </ac:spMkLst>
        </pc:spChg>
        <pc:spChg chg="del">
          <ac:chgData name="Victoria, Eleni" userId="a82b83c4-eb14-4f75-9b5e-7017c84582f2" providerId="ADAL" clId="{9E58DE49-491B-4F63-83CA-8321CC7D428A}" dt="2024-03-04T17:18:18.238" v="521" actId="478"/>
          <ac:spMkLst>
            <pc:docMk/>
            <pc:sldMk cId="2667631488" sldId="2089"/>
            <ac:spMk id="3" creationId="{4716FB14-6D93-0A6F-A517-A524ECDDBFEE}"/>
          </ac:spMkLst>
        </pc:spChg>
        <pc:spChg chg="del">
          <ac:chgData name="Victoria, Eleni" userId="a82b83c4-eb14-4f75-9b5e-7017c84582f2" providerId="ADAL" clId="{9E58DE49-491B-4F63-83CA-8321CC7D428A}" dt="2024-03-04T17:18:19.388" v="522" actId="478"/>
          <ac:spMkLst>
            <pc:docMk/>
            <pc:sldMk cId="2667631488" sldId="2089"/>
            <ac:spMk id="4" creationId="{AEF1E692-8680-CA1B-4F57-4E00205955AC}"/>
          </ac:spMkLst>
        </pc:spChg>
        <pc:spChg chg="mod">
          <ac:chgData name="Victoria, Eleni" userId="a82b83c4-eb14-4f75-9b5e-7017c84582f2" providerId="ADAL" clId="{9E58DE49-491B-4F63-83CA-8321CC7D428A}" dt="2024-03-04T17:17:57.156" v="514" actId="20577"/>
          <ac:spMkLst>
            <pc:docMk/>
            <pc:sldMk cId="2667631488" sldId="2089"/>
            <ac:spMk id="5" creationId="{C5AC22DA-559C-8DDD-9D73-F95A10CD362B}"/>
          </ac:spMkLst>
        </pc:spChg>
        <pc:picChg chg="add mod">
          <ac:chgData name="Victoria, Eleni" userId="a82b83c4-eb14-4f75-9b5e-7017c84582f2" providerId="ADAL" clId="{9E58DE49-491B-4F63-83CA-8321CC7D428A}" dt="2024-03-04T17:18:28.295" v="525" actId="1076"/>
          <ac:picMkLst>
            <pc:docMk/>
            <pc:sldMk cId="2667631488" sldId="2089"/>
            <ac:picMk id="6" creationId="{CDFDDBF5-FDC3-1C7D-CC94-0FA10F7AFA55}"/>
          </ac:picMkLst>
        </pc:picChg>
      </pc:sldChg>
      <pc:sldChg chg="add del">
        <pc:chgData name="Victoria, Eleni" userId="a82b83c4-eb14-4f75-9b5e-7017c84582f2" providerId="ADAL" clId="{9E58DE49-491B-4F63-83CA-8321CC7D428A}" dt="2024-02-27T17:12:04.353" v="91" actId="2696"/>
        <pc:sldMkLst>
          <pc:docMk/>
          <pc:sldMk cId="2692854575" sldId="2090"/>
        </pc:sldMkLst>
      </pc:sldChg>
      <pc:sldChg chg="add del">
        <pc:chgData name="Victoria, Eleni" userId="a82b83c4-eb14-4f75-9b5e-7017c84582f2" providerId="ADAL" clId="{9E58DE49-491B-4F63-83CA-8321CC7D428A}" dt="2024-02-27T17:12:04.353" v="91" actId="2696"/>
        <pc:sldMkLst>
          <pc:docMk/>
          <pc:sldMk cId="3621503671" sldId="2091"/>
        </pc:sldMkLst>
      </pc:sldChg>
      <pc:sldChg chg="add del">
        <pc:chgData name="Victoria, Eleni" userId="a82b83c4-eb14-4f75-9b5e-7017c84582f2" providerId="ADAL" clId="{9E58DE49-491B-4F63-83CA-8321CC7D428A}" dt="2024-02-27T17:12:04.353" v="91" actId="2696"/>
        <pc:sldMkLst>
          <pc:docMk/>
          <pc:sldMk cId="1771193428" sldId="2092"/>
        </pc:sldMkLst>
      </pc:sldChg>
      <pc:sldChg chg="add">
        <pc:chgData name="Victoria, Eleni" userId="a82b83c4-eb14-4f75-9b5e-7017c84582f2" providerId="ADAL" clId="{9E58DE49-491B-4F63-83CA-8321CC7D428A}" dt="2024-03-04T17:21:12.093" v="527"/>
        <pc:sldMkLst>
          <pc:docMk/>
          <pc:sldMk cId="2395858146" sldId="2092"/>
        </pc:sldMkLst>
      </pc:sldChg>
      <pc:sldChg chg="add del">
        <pc:chgData name="Victoria, Eleni" userId="a82b83c4-eb14-4f75-9b5e-7017c84582f2" providerId="ADAL" clId="{9E58DE49-491B-4F63-83CA-8321CC7D428A}" dt="2024-02-27T17:12:04.353" v="91" actId="2696"/>
        <pc:sldMkLst>
          <pc:docMk/>
          <pc:sldMk cId="1779750594" sldId="2093"/>
        </pc:sldMkLst>
      </pc:sldChg>
      <pc:sldChg chg="new del">
        <pc:chgData name="Victoria, Eleni" userId="a82b83c4-eb14-4f75-9b5e-7017c84582f2" providerId="ADAL" clId="{9E58DE49-491B-4F63-83CA-8321CC7D428A}" dt="2024-03-04T17:21:26.668" v="530" actId="47"/>
        <pc:sldMkLst>
          <pc:docMk/>
          <pc:sldMk cId="2410881682" sldId="2093"/>
        </pc:sldMkLst>
      </pc:sldChg>
      <pc:sldChg chg="modSp new mod">
        <pc:chgData name="Victoria, Eleni" userId="a82b83c4-eb14-4f75-9b5e-7017c84582f2" providerId="ADAL" clId="{9E58DE49-491B-4F63-83CA-8321CC7D428A}" dt="2024-03-04T17:22:25.802" v="549" actId="947"/>
        <pc:sldMkLst>
          <pc:docMk/>
          <pc:sldMk cId="1836152822" sldId="2094"/>
        </pc:sldMkLst>
        <pc:spChg chg="mod">
          <ac:chgData name="Victoria, Eleni" userId="a82b83c4-eb14-4f75-9b5e-7017c84582f2" providerId="ADAL" clId="{9E58DE49-491B-4F63-83CA-8321CC7D428A}" dt="2024-03-04T17:21:39.539" v="538" actId="20577"/>
          <ac:spMkLst>
            <pc:docMk/>
            <pc:sldMk cId="1836152822" sldId="2094"/>
            <ac:spMk id="2" creationId="{ECCAA31D-BCE7-C3DA-32EB-C84A62DF3302}"/>
          </ac:spMkLst>
        </pc:spChg>
        <pc:spChg chg="mod">
          <ac:chgData name="Victoria, Eleni" userId="a82b83c4-eb14-4f75-9b5e-7017c84582f2" providerId="ADAL" clId="{9E58DE49-491B-4F63-83CA-8321CC7D428A}" dt="2024-03-04T17:22:25.802" v="549" actId="947"/>
          <ac:spMkLst>
            <pc:docMk/>
            <pc:sldMk cId="1836152822" sldId="2094"/>
            <ac:spMk id="3" creationId="{04B9F56B-A4B0-14F6-E8A3-E32A4C2CB34D}"/>
          </ac:spMkLst>
        </pc:spChg>
      </pc:sldChg>
      <pc:sldChg chg="add del">
        <pc:chgData name="Victoria, Eleni" userId="a82b83c4-eb14-4f75-9b5e-7017c84582f2" providerId="ADAL" clId="{9E58DE49-491B-4F63-83CA-8321CC7D428A}" dt="2024-02-27T17:12:04.353" v="91" actId="2696"/>
        <pc:sldMkLst>
          <pc:docMk/>
          <pc:sldMk cId="3957673770" sldId="2094"/>
        </pc:sldMkLst>
      </pc:sldChg>
      <pc:sldChg chg="modSp new mod">
        <pc:chgData name="Victoria, Eleni" userId="a82b83c4-eb14-4f75-9b5e-7017c84582f2" providerId="ADAL" clId="{9E58DE49-491B-4F63-83CA-8321CC7D428A}" dt="2024-03-04T17:23:13.065" v="588" actId="20577"/>
        <pc:sldMkLst>
          <pc:docMk/>
          <pc:sldMk cId="2324326622" sldId="2095"/>
        </pc:sldMkLst>
        <pc:spChg chg="mod">
          <ac:chgData name="Victoria, Eleni" userId="a82b83c4-eb14-4f75-9b5e-7017c84582f2" providerId="ADAL" clId="{9E58DE49-491B-4F63-83CA-8321CC7D428A}" dt="2024-03-04T17:23:13.065" v="588" actId="20577"/>
          <ac:spMkLst>
            <pc:docMk/>
            <pc:sldMk cId="2324326622" sldId="2095"/>
            <ac:spMk id="2" creationId="{0FA3FE3E-271D-4862-DE34-7FBBB62B558D}"/>
          </ac:spMkLst>
        </pc:spChg>
        <pc:spChg chg="mod">
          <ac:chgData name="Victoria, Eleni" userId="a82b83c4-eb14-4f75-9b5e-7017c84582f2" providerId="ADAL" clId="{9E58DE49-491B-4F63-83CA-8321CC7D428A}" dt="2024-03-04T17:23:01.636" v="555" actId="20577"/>
          <ac:spMkLst>
            <pc:docMk/>
            <pc:sldMk cId="2324326622" sldId="2095"/>
            <ac:spMk id="3" creationId="{0AAC5DAC-9818-09AD-5758-B80496F1D7B9}"/>
          </ac:spMkLst>
        </pc:spChg>
      </pc:sldChg>
      <pc:sldChg chg="add del">
        <pc:chgData name="Victoria, Eleni" userId="a82b83c4-eb14-4f75-9b5e-7017c84582f2" providerId="ADAL" clId="{9E58DE49-491B-4F63-83CA-8321CC7D428A}" dt="2024-02-27T17:12:04.353" v="91" actId="2696"/>
        <pc:sldMkLst>
          <pc:docMk/>
          <pc:sldMk cId="3937377687" sldId="2095"/>
        </pc:sldMkLst>
      </pc:sldChg>
      <pc:sldChg chg="add del">
        <pc:chgData name="Victoria, Eleni" userId="a82b83c4-eb14-4f75-9b5e-7017c84582f2" providerId="ADAL" clId="{9E58DE49-491B-4F63-83CA-8321CC7D428A}" dt="2024-02-27T17:12:04.353" v="91" actId="2696"/>
        <pc:sldMkLst>
          <pc:docMk/>
          <pc:sldMk cId="736720280" sldId="2096"/>
        </pc:sldMkLst>
      </pc:sldChg>
      <pc:sldChg chg="modSp new del mod">
        <pc:chgData name="Victoria, Eleni" userId="a82b83c4-eb14-4f75-9b5e-7017c84582f2" providerId="ADAL" clId="{9E58DE49-491B-4F63-83CA-8321CC7D428A}" dt="2024-03-04T17:27:09.806" v="612" actId="47"/>
        <pc:sldMkLst>
          <pc:docMk/>
          <pc:sldMk cId="3496381344" sldId="2096"/>
        </pc:sldMkLst>
        <pc:spChg chg="mod">
          <ac:chgData name="Victoria, Eleni" userId="a82b83c4-eb14-4f75-9b5e-7017c84582f2" providerId="ADAL" clId="{9E58DE49-491B-4F63-83CA-8321CC7D428A}" dt="2024-03-04T17:23:54.344" v="610" actId="113"/>
          <ac:spMkLst>
            <pc:docMk/>
            <pc:sldMk cId="3496381344" sldId="2096"/>
            <ac:spMk id="3" creationId="{D5868489-DE10-CF78-D278-ABA0E245EE85}"/>
          </ac:spMkLst>
        </pc:spChg>
      </pc:sldChg>
      <pc:sldChg chg="add del">
        <pc:chgData name="Victoria, Eleni" userId="a82b83c4-eb14-4f75-9b5e-7017c84582f2" providerId="ADAL" clId="{9E58DE49-491B-4F63-83CA-8321CC7D428A}" dt="2024-02-27T17:12:04.353" v="91" actId="2696"/>
        <pc:sldMkLst>
          <pc:docMk/>
          <pc:sldMk cId="126386086" sldId="2097"/>
        </pc:sldMkLst>
      </pc:sldChg>
      <pc:sldChg chg="add">
        <pc:chgData name="Victoria, Eleni" userId="a82b83c4-eb14-4f75-9b5e-7017c84582f2" providerId="ADAL" clId="{9E58DE49-491B-4F63-83CA-8321CC7D428A}" dt="2024-03-04T17:27:06.399" v="611"/>
        <pc:sldMkLst>
          <pc:docMk/>
          <pc:sldMk cId="1971714234" sldId="2097"/>
        </pc:sldMkLst>
      </pc:sldChg>
      <pc:sldChg chg="add del">
        <pc:chgData name="Victoria, Eleni" userId="a82b83c4-eb14-4f75-9b5e-7017c84582f2" providerId="ADAL" clId="{9E58DE49-491B-4F63-83CA-8321CC7D428A}" dt="2024-02-27T17:12:04.353" v="91" actId="2696"/>
        <pc:sldMkLst>
          <pc:docMk/>
          <pc:sldMk cId="3651593963" sldId="2098"/>
        </pc:sldMkLst>
      </pc:sldChg>
      <pc:sldChg chg="add del">
        <pc:chgData name="Victoria, Eleni" userId="a82b83c4-eb14-4f75-9b5e-7017c84582f2" providerId="ADAL" clId="{9E58DE49-491B-4F63-83CA-8321CC7D428A}" dt="2024-02-27T17:12:04.353" v="91" actId="2696"/>
        <pc:sldMkLst>
          <pc:docMk/>
          <pc:sldMk cId="1434486605" sldId="2099"/>
        </pc:sldMkLst>
      </pc:sldChg>
      <pc:sldChg chg="add del">
        <pc:chgData name="Victoria, Eleni" userId="a82b83c4-eb14-4f75-9b5e-7017c84582f2" providerId="ADAL" clId="{9E58DE49-491B-4F63-83CA-8321CC7D428A}" dt="2024-02-27T17:12:04.353" v="91" actId="2696"/>
        <pc:sldMkLst>
          <pc:docMk/>
          <pc:sldMk cId="4005787839" sldId="2100"/>
        </pc:sldMkLst>
      </pc:sldChg>
      <pc:sldChg chg="add del">
        <pc:chgData name="Victoria, Eleni" userId="a82b83c4-eb14-4f75-9b5e-7017c84582f2" providerId="ADAL" clId="{9E58DE49-491B-4F63-83CA-8321CC7D428A}" dt="2024-02-27T17:12:04.353" v="91" actId="2696"/>
        <pc:sldMkLst>
          <pc:docMk/>
          <pc:sldMk cId="4080535573" sldId="2101"/>
        </pc:sldMkLst>
      </pc:sldChg>
      <pc:sldChg chg="add del">
        <pc:chgData name="Victoria, Eleni" userId="a82b83c4-eb14-4f75-9b5e-7017c84582f2" providerId="ADAL" clId="{9E58DE49-491B-4F63-83CA-8321CC7D428A}" dt="2024-02-27T17:12:04.353" v="91" actId="2696"/>
        <pc:sldMkLst>
          <pc:docMk/>
          <pc:sldMk cId="1190418093" sldId="2102"/>
        </pc:sldMkLst>
      </pc:sldChg>
      <pc:sldChg chg="add del">
        <pc:chgData name="Victoria, Eleni" userId="a82b83c4-eb14-4f75-9b5e-7017c84582f2" providerId="ADAL" clId="{9E58DE49-491B-4F63-83CA-8321CC7D428A}" dt="2024-02-27T17:12:04.353" v="91" actId="2696"/>
        <pc:sldMkLst>
          <pc:docMk/>
          <pc:sldMk cId="3214353715" sldId="2103"/>
        </pc:sldMkLst>
      </pc:sldChg>
      <pc:sldChg chg="add del">
        <pc:chgData name="Victoria, Eleni" userId="a82b83c4-eb14-4f75-9b5e-7017c84582f2" providerId="ADAL" clId="{9E58DE49-491B-4F63-83CA-8321CC7D428A}" dt="2024-02-27T17:12:04.353" v="91" actId="2696"/>
        <pc:sldMkLst>
          <pc:docMk/>
          <pc:sldMk cId="2319004676" sldId="2104"/>
        </pc:sldMkLst>
      </pc:sldChg>
      <pc:sldChg chg="add del">
        <pc:chgData name="Victoria, Eleni" userId="a82b83c4-eb14-4f75-9b5e-7017c84582f2" providerId="ADAL" clId="{9E58DE49-491B-4F63-83CA-8321CC7D428A}" dt="2024-02-27T17:12:04.353" v="91" actId="2696"/>
        <pc:sldMkLst>
          <pc:docMk/>
          <pc:sldMk cId="145279473" sldId="2105"/>
        </pc:sldMkLst>
      </pc:sldChg>
      <pc:sldChg chg="add del">
        <pc:chgData name="Victoria, Eleni" userId="a82b83c4-eb14-4f75-9b5e-7017c84582f2" providerId="ADAL" clId="{9E58DE49-491B-4F63-83CA-8321CC7D428A}" dt="2024-02-27T17:12:04.353" v="91" actId="2696"/>
        <pc:sldMkLst>
          <pc:docMk/>
          <pc:sldMk cId="3400706429" sldId="2106"/>
        </pc:sldMkLst>
      </pc:sldChg>
      <pc:sldChg chg="add del">
        <pc:chgData name="Victoria, Eleni" userId="a82b83c4-eb14-4f75-9b5e-7017c84582f2" providerId="ADAL" clId="{9E58DE49-491B-4F63-83CA-8321CC7D428A}" dt="2024-02-27T17:12:04.353" v="91" actId="2696"/>
        <pc:sldMkLst>
          <pc:docMk/>
          <pc:sldMk cId="2480895811" sldId="2107"/>
        </pc:sldMkLst>
      </pc:sldChg>
      <pc:sldChg chg="add del">
        <pc:chgData name="Victoria, Eleni" userId="a82b83c4-eb14-4f75-9b5e-7017c84582f2" providerId="ADAL" clId="{9E58DE49-491B-4F63-83CA-8321CC7D428A}" dt="2024-02-27T17:12:04.353" v="91" actId="2696"/>
        <pc:sldMkLst>
          <pc:docMk/>
          <pc:sldMk cId="1894800217" sldId="2108"/>
        </pc:sldMkLst>
      </pc:sldChg>
      <pc:sldChg chg="add del">
        <pc:chgData name="Victoria, Eleni" userId="a82b83c4-eb14-4f75-9b5e-7017c84582f2" providerId="ADAL" clId="{9E58DE49-491B-4F63-83CA-8321CC7D428A}" dt="2024-02-27T17:12:04.353" v="91" actId="2696"/>
        <pc:sldMkLst>
          <pc:docMk/>
          <pc:sldMk cId="2769365441" sldId="2109"/>
        </pc:sldMkLst>
      </pc:sldChg>
      <pc:sldMasterChg chg="addSldLayout delSldLayout">
        <pc:chgData name="Victoria, Eleni" userId="a82b83c4-eb14-4f75-9b5e-7017c84582f2" providerId="ADAL" clId="{9E58DE49-491B-4F63-83CA-8321CC7D428A}" dt="2024-02-27T17:11:45.160" v="89" actId="27028"/>
        <pc:sldMasterMkLst>
          <pc:docMk/>
          <pc:sldMasterMk cId="912649758" sldId="2147483660"/>
        </pc:sldMasterMkLst>
        <pc:sldLayoutChg chg="add">
          <pc:chgData name="Victoria, Eleni" userId="a82b83c4-eb14-4f75-9b5e-7017c84582f2" providerId="ADAL" clId="{9E58DE49-491B-4F63-83CA-8321CC7D428A}" dt="2024-02-27T17:11:45.160" v="89" actId="27028"/>
          <pc:sldLayoutMkLst>
            <pc:docMk/>
            <pc:sldMasterMk cId="912649758" sldId="2147483660"/>
            <pc:sldLayoutMk cId="156313984" sldId="2147483783"/>
          </pc:sldLayoutMkLst>
        </pc:sldLayoutChg>
        <pc:sldLayoutChg chg="del">
          <pc:chgData name="Victoria, Eleni" userId="a82b83c4-eb14-4f75-9b5e-7017c84582f2" providerId="ADAL" clId="{9E58DE49-491B-4F63-83CA-8321CC7D428A}" dt="2024-02-27T17:10:18.330" v="87" actId="47"/>
          <pc:sldLayoutMkLst>
            <pc:docMk/>
            <pc:sldMasterMk cId="912649758" sldId="2147483660"/>
            <pc:sldLayoutMk cId="4150337875" sldId="2147483783"/>
          </pc:sldLayoutMkLst>
        </pc:sldLayoutChg>
        <pc:sldLayoutChg chg="add replId">
          <pc:chgData name="Victoria, Eleni" userId="a82b83c4-eb14-4f75-9b5e-7017c84582f2" providerId="ADAL" clId="{9E58DE49-491B-4F63-83CA-8321CC7D428A}" dt="2024-02-27T17:11:45.160" v="89" actId="27028"/>
          <pc:sldLayoutMkLst>
            <pc:docMk/>
            <pc:sldMasterMk cId="912649758" sldId="2147483660"/>
            <pc:sldLayoutMk cId="4051389220" sldId="2147483784"/>
          </pc:sldLayoutMkLst>
        </pc:sldLayoutChg>
        <pc:sldLayoutChg chg="add replId">
          <pc:chgData name="Victoria, Eleni" userId="a82b83c4-eb14-4f75-9b5e-7017c84582f2" providerId="ADAL" clId="{9E58DE49-491B-4F63-83CA-8321CC7D428A}" dt="2024-02-27T17:11:45.160" v="89" actId="27028"/>
          <pc:sldLayoutMkLst>
            <pc:docMk/>
            <pc:sldMasterMk cId="912649758" sldId="2147483660"/>
            <pc:sldLayoutMk cId="1753053700" sldId="2147483785"/>
          </pc:sldLayoutMkLst>
        </pc:sldLayoutChg>
        <pc:sldLayoutChg chg="add replId">
          <pc:chgData name="Victoria, Eleni" userId="a82b83c4-eb14-4f75-9b5e-7017c84582f2" providerId="ADAL" clId="{9E58DE49-491B-4F63-83CA-8321CC7D428A}" dt="2024-02-27T17:11:45.160" v="89" actId="27028"/>
          <pc:sldLayoutMkLst>
            <pc:docMk/>
            <pc:sldMasterMk cId="912649758" sldId="2147483660"/>
            <pc:sldLayoutMk cId="976346579" sldId="214748378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A6A74D-45D5-46AD-B691-BBBBE49EE5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03C7BD-BD6D-46F3-B66E-839876A100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BA792E-85A3-4593-A2F8-E8FF9171A989}" type="datetimeFigureOut">
              <a:rPr lang="en-US" smtClean="0"/>
              <a:t>3/4/2024</a:t>
            </a:fld>
            <a:endParaRPr lang="en-US"/>
          </a:p>
        </p:txBody>
      </p:sp>
      <p:sp>
        <p:nvSpPr>
          <p:cNvPr id="4" name="Footer Placeholder 3">
            <a:extLst>
              <a:ext uri="{FF2B5EF4-FFF2-40B4-BE49-F238E27FC236}">
                <a16:creationId xmlns:a16="http://schemas.microsoft.com/office/drawing/2014/main" id="{917A0AEE-88BB-4753-8143-83F9798446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BC29EE-1C91-4C15-896C-D9A2350ED0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C74EC5-1E9D-4B62-B373-60161E8493A1}" type="slidenum">
              <a:rPr lang="en-US" smtClean="0"/>
              <a:t>‹#›</a:t>
            </a:fld>
            <a:endParaRPr lang="en-US"/>
          </a:p>
        </p:txBody>
      </p:sp>
    </p:spTree>
    <p:extLst>
      <p:ext uri="{BB962C8B-B14F-4D97-AF65-F5344CB8AC3E}">
        <p14:creationId xmlns:p14="http://schemas.microsoft.com/office/powerpoint/2010/main" val="3911438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CE1EB-4AC1-4CCA-9E7D-9D67868ABA72}"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4230C-8258-4529-832A-6A8AA1D5C3BA}" type="slidenum">
              <a:rPr lang="en-US" smtClean="0"/>
              <a:t>‹#›</a:t>
            </a:fld>
            <a:endParaRPr lang="en-US"/>
          </a:p>
        </p:txBody>
      </p:sp>
    </p:spTree>
    <p:extLst>
      <p:ext uri="{BB962C8B-B14F-4D97-AF65-F5344CB8AC3E}">
        <p14:creationId xmlns:p14="http://schemas.microsoft.com/office/powerpoint/2010/main" val="238353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1</a:t>
            </a:fld>
            <a:endParaRPr lang="en-US"/>
          </a:p>
        </p:txBody>
      </p:sp>
    </p:spTree>
    <p:extLst>
      <p:ext uri="{BB962C8B-B14F-4D97-AF65-F5344CB8AC3E}">
        <p14:creationId xmlns:p14="http://schemas.microsoft.com/office/powerpoint/2010/main" val="68372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session will be recorded for educational and quality improvement purposes.  By participating in the call today, you are consenting to this recording.  Slides from today’s call, along with a video recording of the lecture, will be shared following this call.  However, a recording of the case discussion will not be shared; this is to ensure confidentiality and provide a safe space to discuss concerns and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START RECORDING</a:t>
            </a:r>
          </a:p>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5</a:t>
            </a:fld>
            <a:endParaRPr lang="en-US"/>
          </a:p>
        </p:txBody>
      </p:sp>
    </p:spTree>
    <p:extLst>
      <p:ext uri="{BB962C8B-B14F-4D97-AF65-F5344CB8AC3E}">
        <p14:creationId xmlns:p14="http://schemas.microsoft.com/office/powerpoint/2010/main" val="3852527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A55EF32E-0FEC-64D8-CCC5-6D508B803606}"/>
              </a:ext>
            </a:extLst>
          </p:cNvPr>
          <p:cNvGrpSpPr/>
          <p:nvPr userDrawn="1"/>
        </p:nvGrpSpPr>
        <p:grpSpPr>
          <a:xfrm>
            <a:off x="581660" y="5876695"/>
            <a:ext cx="2117265" cy="736303"/>
            <a:chOff x="673100" y="5876696"/>
            <a:chExt cx="2117265" cy="736303"/>
          </a:xfrm>
        </p:grpSpPr>
        <p:pic>
          <p:nvPicPr>
            <p:cNvPr id="9" name="Picture 8" descr="Project Firstline logo.&#10;&#10;CDC's National Training Collaborative for Healthcare Infection Prevention &amp; Control.">
              <a:extLst>
                <a:ext uri="{FF2B5EF4-FFF2-40B4-BE49-F238E27FC236}">
                  <a16:creationId xmlns:a16="http://schemas.microsoft.com/office/drawing/2014/main" id="{23B4FEAF-F850-B1A6-B4F3-523E87DDC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0" name="Straight Connector 9">
              <a:extLst>
                <a:ext uri="{FF2B5EF4-FFF2-40B4-BE49-F238E27FC236}">
                  <a16:creationId xmlns:a16="http://schemas.microsoft.com/office/drawing/2014/main" id="{39C76E5B-24BC-C6F6-C1CA-95A693671EE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49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236538" indent="-236538">
              <a:buClr>
                <a:schemeClr val="accent4"/>
              </a:buClr>
              <a:buSzPct val="105000"/>
              <a:buFont typeface="Arial" panose="020B0604020202020204" pitchFamily="34" charset="0"/>
              <a:buChar char="•"/>
              <a:defRPr sz="2000">
                <a:solidFill>
                  <a:schemeClr val="tx1"/>
                </a:solidFill>
              </a:defRPr>
            </a:lvl1pPr>
            <a:lvl2pPr marL="693738" indent="-236538">
              <a:buFont typeface="Wingdings" panose="05000000000000000000" pitchFamily="2" charset="2"/>
              <a:buChar char="§"/>
              <a:defRPr sz="2000">
                <a:solidFill>
                  <a:schemeClr val="tx1"/>
                </a:solidFill>
              </a:defRPr>
            </a:lvl2pPr>
            <a:lvl3pPr marL="1150938" indent="-236538">
              <a:buFont typeface="Courier New" panose="02070309020205020404" pitchFamily="49" charset="0"/>
              <a:buChar char="o"/>
              <a:defRPr sz="2000">
                <a:solidFill>
                  <a:schemeClr val="tx1"/>
                </a:solidFill>
              </a:defRPr>
            </a:lvl3pPr>
            <a:lvl4pPr marL="1652588" indent="-280988">
              <a:buFont typeface="Century Gothic" panose="020B0502020202020204" pitchFamily="34" charset="0"/>
              <a:buChar char="―"/>
              <a:defRPr sz="2000">
                <a:solidFill>
                  <a:schemeClr val="tx1"/>
                </a:solidFill>
              </a:defRPr>
            </a:lvl4pPr>
            <a:lvl5pPr marL="2065338" indent="-236538">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CD41CD8-9F4D-4FD3-A779-84729D6C60F1}"/>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282DFF93-5BF6-49F1-8271-C364A8579C4A}"/>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66018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edb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4728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325880"/>
            <a:ext cx="5593080" cy="4175760"/>
          </a:xfrm>
        </p:spPr>
        <p:txBody>
          <a:bodyPr lIns="91440"/>
          <a:lstStyle>
            <a:lvl1pPr marL="0" indent="0">
              <a:buClr>
                <a:schemeClr val="accent4"/>
              </a:buClr>
              <a:buSzPct val="105000"/>
              <a:buFont typeface="Arial" panose="020B0604020202020204" pitchFamily="34" charse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3258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5482F729-49CD-4F39-ACD1-DCE8B7CBDD04}"/>
              </a:ext>
            </a:extLst>
          </p:cNvPr>
          <p:cNvSpPr>
            <a:spLocks noGrp="1"/>
          </p:cNvSpPr>
          <p:nvPr>
            <p:ph type="ftr" sz="quarter" idx="3"/>
          </p:nvPr>
        </p:nvSpPr>
        <p:spPr>
          <a:xfrm>
            <a:off x="4866640" y="6356350"/>
            <a:ext cx="59080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D616469-2473-4303-A164-2D6555702AA0}"/>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57454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thywa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1267414"/>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2120425"/>
            <a:ext cx="5593080" cy="2823897"/>
          </a:xfrm>
        </p:spPr>
        <p:txBody>
          <a:bodyPr lIns="91440"/>
          <a:lstStyle>
            <a:lvl1pPr marL="228600" indent="-228600">
              <a:buClr>
                <a:schemeClr val="accent4"/>
              </a:buClr>
              <a:buSzPct val="105000"/>
              <a:buFont typeface="Arial" panose="020B0604020202020204" pitchFamily="34" charset="0"/>
              <a:buChar char="•"/>
              <a:defRPr sz="2000">
                <a:solidFill>
                  <a:schemeClr val="tx1"/>
                </a:solidFill>
              </a:defRPr>
            </a:lvl1pPr>
            <a:lvl2pPr marL="685800" indent="-228600">
              <a:buFont typeface="Wingdings" pitchFamily="2" charset="2"/>
              <a:buChar char="§"/>
              <a:defRPr sz="2000">
                <a:solidFill>
                  <a:schemeClr val="tx1"/>
                </a:solidFill>
              </a:defRPr>
            </a:lvl2pPr>
            <a:lvl3pPr marL="1143000" indent="-228600">
              <a:buFont typeface="Courier New" panose="02070309020205020404" pitchFamily="49" charset="0"/>
              <a:buChar char="o"/>
              <a:defRPr sz="2000">
                <a:solidFill>
                  <a:schemeClr val="tx1"/>
                </a:solidFill>
              </a:defRPr>
            </a:lvl3pPr>
            <a:lvl4pPr marL="1600200" indent="-228600">
              <a:buFont typeface="System Font Regular"/>
              <a:buChar char="–"/>
              <a:defRPr sz="2000">
                <a:solidFill>
                  <a:schemeClr val="tx1"/>
                </a:solidFill>
              </a:defRPr>
            </a:lvl4pPr>
            <a:lvl5pPr marL="2057400" indent="-22860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2120425"/>
            <a:ext cx="4343400" cy="2823897"/>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C8D44F2-31EC-4ACB-BFB0-91A433E99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6721-8FB5-4C7E-A607-4E764F3E97B7}"/>
              </a:ext>
            </a:extLst>
          </p:cNvPr>
          <p:cNvSpPr>
            <a:spLocks noGrp="1"/>
          </p:cNvSpPr>
          <p:nvPr>
            <p:ph type="sldNum" sz="quarter" idx="12"/>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415657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FFE43459-5E29-4F34-A1D7-3A56F76455E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B0F8FE6-2903-46B8-9497-4803241B94FF}"/>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61110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CE20FB3-BE2A-48A1-8D13-26439A9D6FBA}"/>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5995049-D586-45F0-B2B7-CACA6175C312}"/>
              </a:ext>
            </a:extLst>
          </p:cNvPr>
          <p:cNvSpPr>
            <a:spLocks noGrp="1"/>
          </p:cNvSpPr>
          <p:nvPr>
            <p:ph type="sldNum" sz="quarter" idx="11"/>
          </p:nvPr>
        </p:nvSpPr>
        <p:spPr/>
        <p:txBody>
          <a:bodyPr/>
          <a:lstStyle/>
          <a:p>
            <a:fld id="{FDC91213-4F0D-479E-AE4A-9B176DFAB61C}" type="slidenum">
              <a:rPr lang="en-US" smtClean="0"/>
              <a:pPr/>
              <a:t>‹#›</a:t>
            </a:fld>
            <a:endParaRPr lang="en-US"/>
          </a:p>
        </p:txBody>
      </p:sp>
      <p:grpSp>
        <p:nvGrpSpPr>
          <p:cNvPr id="7" name="Group 6">
            <a:extLst>
              <a:ext uri="{FF2B5EF4-FFF2-40B4-BE49-F238E27FC236}">
                <a16:creationId xmlns:a16="http://schemas.microsoft.com/office/drawing/2014/main" id="{9B5778A6-63F8-4A12-BC69-95E4E6E500E2}"/>
              </a:ext>
            </a:extLst>
          </p:cNvPr>
          <p:cNvGrpSpPr/>
          <p:nvPr userDrawn="1"/>
        </p:nvGrpSpPr>
        <p:grpSpPr>
          <a:xfrm>
            <a:off x="293344" y="600521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498647A2-66ED-4E09-8442-8192E7F93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32AAE4B1-76B6-43DB-80FD-2A7B46E4F049}"/>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7414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fl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C7DEAC2-69D3-40A3-AC43-BE5EBBFA16B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BC9932EA-B74F-4E2E-804A-A48AE778F0E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423549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630621" y="1479584"/>
            <a:ext cx="3941379" cy="92921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630621" y="2598878"/>
            <a:ext cx="3941379" cy="3055162"/>
          </a:xfrm>
        </p:spPr>
        <p:txBody>
          <a:bodyPr lIns="91440"/>
          <a:lstStyle>
            <a:lvl1pPr marL="0" indent="0">
              <a:spcBef>
                <a:spcPts val="1200"/>
              </a:spcBef>
              <a:buClr>
                <a:schemeClr val="accent4"/>
              </a:buClr>
              <a:buSzPct val="105000"/>
              <a:buFont typeface="Arial" panose="020B0604020202020204" pitchFamily="34" charset="0"/>
              <a:buNone/>
              <a:defRPr sz="2800">
                <a:solidFill>
                  <a:schemeClr val="bg1"/>
                </a:solidFill>
              </a:defRPr>
            </a:lvl1pPr>
            <a:lvl2pPr marL="800100" indent="-342900">
              <a:spcBef>
                <a:spcPts val="1200"/>
              </a:spcBef>
              <a:buFont typeface="Courier New" panose="02070309020205020404" pitchFamily="49" charset="0"/>
              <a:buChar char="o"/>
              <a:defRPr sz="2800">
                <a:solidFill>
                  <a:schemeClr val="bg1"/>
                </a:solidFill>
              </a:defRPr>
            </a:lvl2pPr>
            <a:lvl3pPr marL="1257300" indent="-342900">
              <a:spcBef>
                <a:spcPts val="1200"/>
              </a:spcBef>
              <a:buFont typeface="Wingdings" panose="05000000000000000000" pitchFamily="2" charset="2"/>
              <a:buChar char="§"/>
              <a:defRPr sz="2800">
                <a:solidFill>
                  <a:schemeClr val="bg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2E38DC45-C619-422C-83C7-511A6ECEB829}"/>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05AB7DF6-273C-4A4D-8F7B-94AA7479A0D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245562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65191" y="2101467"/>
            <a:ext cx="3941379" cy="929211"/>
          </a:xfrm>
        </p:spPr>
        <p:txBody>
          <a:bodyPr anchor="b">
            <a:noAutofit/>
          </a:bodyPr>
          <a:lstStyle>
            <a:lvl1pPr algn="ctr">
              <a:defRPr sz="3200" cap="none">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6A64CAB-5E3E-41EF-AC08-02F9B32EDA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3A1C185-CE33-42C5-A8C7-5F579AA2EAC8}"/>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388147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ic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94460" y="961044"/>
            <a:ext cx="5800299" cy="702457"/>
          </a:xfrm>
        </p:spPr>
        <p:txBody>
          <a:bodyPr>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594460" y="2025565"/>
            <a:ext cx="5800299" cy="3248056"/>
          </a:xfrm>
        </p:spPr>
        <p:txBody>
          <a:bodyPr/>
          <a:lstStyle>
            <a:lvl1pPr marL="341313" indent="-341313">
              <a:spcBef>
                <a:spcPts val="1200"/>
              </a:spcBef>
              <a:buClr>
                <a:schemeClr val="bg1"/>
              </a:buClr>
              <a:buSzPct val="150000"/>
              <a:defRPr sz="2400">
                <a:solidFill>
                  <a:schemeClr val="bg1"/>
                </a:solidFill>
              </a:defRPr>
            </a:lvl1pPr>
            <a:lvl2pPr marL="804863" indent="-347663">
              <a:spcBef>
                <a:spcPts val="1200"/>
              </a:spcBef>
              <a:buClr>
                <a:schemeClr val="bg1"/>
              </a:buClr>
              <a:buFont typeface="Courier New" panose="02070309020205020404" pitchFamily="49" charset="0"/>
              <a:buChar char="o"/>
              <a:defRPr sz="2400">
                <a:solidFill>
                  <a:schemeClr val="bg1"/>
                </a:solidFill>
              </a:defRPr>
            </a:lvl2pPr>
            <a:lvl3pPr marL="1143000" indent="-228600">
              <a:spcBef>
                <a:spcPts val="1200"/>
              </a:spcBef>
              <a:buFont typeface="Wingdings" panose="05000000000000000000" pitchFamily="2" charset="2"/>
              <a:buChar char="§"/>
              <a:defRPr sz="2400">
                <a:solidFill>
                  <a:schemeClr val="bg1"/>
                </a:solidFill>
              </a:defRPr>
            </a:lvl3pPr>
            <a:lvl4pPr>
              <a:spcBef>
                <a:spcPts val="1200"/>
              </a:spcBef>
              <a:buClr>
                <a:schemeClr val="bg1"/>
              </a:buClr>
              <a:defRPr sz="2400">
                <a:solidFill>
                  <a:schemeClr val="bg1"/>
                </a:solidFill>
              </a:defRPr>
            </a:lvl4pPr>
            <a:lvl5pPr>
              <a:spcBef>
                <a:spcPts val="1200"/>
              </a:spcBef>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9C80D4D-49F5-4ED2-96F0-DD234DA827E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7A1037E7-CCA6-4F83-AED5-82A39B5DBEE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28478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8333509" y="0"/>
            <a:ext cx="5092931" cy="6197752"/>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6038418">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5">
            <a:extLst>
              <a:ext uri="{FF2B5EF4-FFF2-40B4-BE49-F238E27FC236}">
                <a16:creationId xmlns:a16="http://schemas.microsoft.com/office/drawing/2014/main" id="{B2ED5A72-E297-400A-AF20-DD36F69DA4F9}"/>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F1703B8A-7129-4CF2-88DC-207BF27EB88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2357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92B3BC-D5A9-4285-BC19-F480F48F9BFB}"/>
              </a:ext>
            </a:extLst>
          </p:cNvPr>
          <p:cNvGrpSpPr/>
          <p:nvPr userDrawn="1"/>
        </p:nvGrpSpPr>
        <p:grpSpPr>
          <a:xfrm>
            <a:off x="581660" y="5876695"/>
            <a:ext cx="2117265" cy="736303"/>
            <a:chOff x="673100" y="5876696"/>
            <a:chExt cx="2117265" cy="736303"/>
          </a:xfrm>
        </p:grpSpPr>
        <p:pic>
          <p:nvPicPr>
            <p:cNvPr id="6" name="Picture 5" descr="Project Firstline logo.&#10;&#10;CDC's National Training Collaborative for Healthcare Infection Prevention &amp; Control.">
              <a:extLst>
                <a:ext uri="{FF2B5EF4-FFF2-40B4-BE49-F238E27FC236}">
                  <a16:creationId xmlns:a16="http://schemas.microsoft.com/office/drawing/2014/main" id="{C77AF2F5-88B7-44AE-AAB2-F981A31408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7" name="Straight Connector 6">
              <a:extLst>
                <a:ext uri="{FF2B5EF4-FFF2-40B4-BE49-F238E27FC236}">
                  <a16:creationId xmlns:a16="http://schemas.microsoft.com/office/drawing/2014/main" id="{1F1F3525-6144-428F-A31D-6331AF5B5334}"/>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6126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71748"/>
            <a:ext cx="6229350" cy="95803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Rectangle: Rounded Corners 12">
            <a:extLst>
              <a:ext uri="{FF2B5EF4-FFF2-40B4-BE49-F238E27FC236}">
                <a16:creationId xmlns:a16="http://schemas.microsoft.com/office/drawing/2014/main" id="{3AB1FB0A-9952-414B-A2FC-AA93424358A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808956"/>
            <a:ext cx="3681646"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1141FE1D-E17C-5032-2967-775B9C9A79C0}"/>
              </a:ext>
            </a:extLst>
          </p:cNvPr>
          <p:cNvGrpSpPr/>
          <p:nvPr userDrawn="1"/>
        </p:nvGrpSpPr>
        <p:grpSpPr>
          <a:xfrm>
            <a:off x="673100" y="594418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85A6D1D9-939B-A9CF-B918-A7EEC633F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F43110E2-6302-0EC1-B9FB-86BF632F13B2}"/>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497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6"/>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88AF27C-4A45-4CE8-9ACD-35CBA75D5EE4}"/>
              </a:ext>
            </a:extLst>
          </p:cNvPr>
          <p:cNvSpPr/>
          <p:nvPr/>
        </p:nvSpPr>
        <p:spPr>
          <a:xfrm>
            <a:off x="714045" y="1709528"/>
            <a:ext cx="3654830" cy="6050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accent4"/>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accent4"/>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29" y="1794152"/>
            <a:ext cx="3681645" cy="592137"/>
          </a:xfrm>
        </p:spPr>
        <p:txBody>
          <a:bodyPr/>
          <a:lstStyle>
            <a:lvl1pPr marL="0" indent="0" algn="ctr">
              <a:buNone/>
              <a:defRPr sz="2400" b="1">
                <a:solidFill>
                  <a:schemeClr val="bg1"/>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98233"/>
            <a:ext cx="6229350" cy="944845"/>
          </a:xfrm>
        </p:spPr>
        <p:txBody>
          <a:bodyPr anchor="b"/>
          <a:lstStyle>
            <a:lvl1pPr marL="0" indent="0">
              <a:buNone/>
              <a:defRPr sz="2400" b="1" cap="none" spc="100" baseline="0">
                <a:solidFill>
                  <a:schemeClr val="accent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12" name="Picture 11" descr="Project Firstline logo.&#10;&#10;CDC's National Training Collaborative for Healthcare Infection Prevention &amp; Control.">
            <a:extLst>
              <a:ext uri="{FF2B5EF4-FFF2-40B4-BE49-F238E27FC236}">
                <a16:creationId xmlns:a16="http://schemas.microsoft.com/office/drawing/2014/main" id="{C6B28128-E3BC-4C50-8546-BD1A5A3032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85" r="800"/>
          <a:stretch/>
        </p:blipFill>
        <p:spPr>
          <a:xfrm>
            <a:off x="652780" y="5950296"/>
            <a:ext cx="2012171" cy="717629"/>
          </a:xfrm>
          <a:prstGeom prst="rect">
            <a:avLst/>
          </a:prstGeom>
        </p:spPr>
      </p:pic>
      <p:cxnSp>
        <p:nvCxnSpPr>
          <p:cNvPr id="9" name="Straight Connector 8">
            <a:extLst>
              <a:ext uri="{FF2B5EF4-FFF2-40B4-BE49-F238E27FC236}">
                <a16:creationId xmlns:a16="http://schemas.microsoft.com/office/drawing/2014/main" id="{FD5250BD-E5AF-A318-C4C2-A201E1A03FAB}"/>
              </a:ext>
            </a:extLst>
          </p:cNvPr>
          <p:cNvCxnSpPr/>
          <p:nvPr userDrawn="1"/>
        </p:nvCxnSpPr>
        <p:spPr>
          <a:xfrm>
            <a:off x="2805176" y="5870198"/>
            <a:ext cx="0" cy="8778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497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6_Title Slide">
    <p:bg>
      <p:bgPr>
        <a:solidFill>
          <a:schemeClr val="accent4"/>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grpSp>
        <p:nvGrpSpPr>
          <p:cNvPr id="6" name="Group 5">
            <a:extLst>
              <a:ext uri="{FF2B5EF4-FFF2-40B4-BE49-F238E27FC236}">
                <a16:creationId xmlns:a16="http://schemas.microsoft.com/office/drawing/2014/main" id="{6FC096F8-FDBF-812F-4C43-AB1835E27883}"/>
              </a:ext>
            </a:extLst>
          </p:cNvPr>
          <p:cNvGrpSpPr/>
          <p:nvPr userDrawn="1"/>
        </p:nvGrpSpPr>
        <p:grpSpPr>
          <a:xfrm>
            <a:off x="673100" y="5944184"/>
            <a:ext cx="2117265" cy="736303"/>
            <a:chOff x="673100" y="5876696"/>
            <a:chExt cx="2117265" cy="736303"/>
          </a:xfrm>
        </p:grpSpPr>
        <p:pic>
          <p:nvPicPr>
            <p:cNvPr id="7" name="Picture 6" descr="Project Firstline logo.&#10;&#10;CDC's National Training Collaborative for Healthcare Infection Prevention &amp; Control.">
              <a:extLst>
                <a:ext uri="{FF2B5EF4-FFF2-40B4-BE49-F238E27FC236}">
                  <a16:creationId xmlns:a16="http://schemas.microsoft.com/office/drawing/2014/main" id="{1269752D-DB6E-E3D3-F98F-A77ABD017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8" name="Straight Connector 7">
              <a:extLst>
                <a:ext uri="{FF2B5EF4-FFF2-40B4-BE49-F238E27FC236}">
                  <a16:creationId xmlns:a16="http://schemas.microsoft.com/office/drawing/2014/main" id="{E78C0924-E2AC-97A1-EFBE-26C4AE6804D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580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B4A8239-6E99-154B-A8B1-D406E5700F6C}"/>
              </a:ext>
            </a:extLst>
          </p:cNvPr>
          <p:cNvSpPr/>
          <p:nvPr userDrawn="1"/>
        </p:nvSpPr>
        <p:spPr>
          <a:xfrm>
            <a:off x="-875672" y="1055426"/>
            <a:ext cx="12192000" cy="2716002"/>
          </a:xfrm>
          <a:prstGeom prst="roundRect">
            <a:avLst>
              <a:gd name="adj" fmla="val 14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2FFF6567-D60B-3F41-A6F2-21CE49740685}"/>
              </a:ext>
            </a:extLst>
          </p:cNvPr>
          <p:cNvSpPr>
            <a:spLocks noGrp="1"/>
          </p:cNvSpPr>
          <p:nvPr>
            <p:ph type="body" sz="quarter" idx="10" hasCustomPrompt="1"/>
          </p:nvPr>
        </p:nvSpPr>
        <p:spPr>
          <a:xfrm>
            <a:off x="5428265" y="2929264"/>
            <a:ext cx="5888064" cy="603491"/>
          </a:xfrm>
          <a:prstGeom prst="rect">
            <a:avLst/>
          </a:prstGeom>
        </p:spPr>
        <p:txBody>
          <a:bodyPr>
            <a:normAutofit/>
          </a:bodyPr>
          <a:lstStyle>
            <a:lvl1pPr marL="0" indent="0" algn="l" defTabSz="914400" rtl="0" eaLnBrk="1" latinLnBrk="0" hangingPunct="1">
              <a:lnSpc>
                <a:spcPct val="120000"/>
              </a:lnSpc>
              <a:buNone/>
              <a:defRPr lang="en-US" sz="3200" kern="1200" dirty="0">
                <a:solidFill>
                  <a:schemeClr val="accent3"/>
                </a:solidFill>
                <a:latin typeface="Century Gothic" panose="020B0502020202020204" pitchFamily="34" charset="0"/>
                <a:ea typeface="+mn-ea"/>
                <a:cs typeface="+mn-cs"/>
              </a:defRPr>
            </a:lvl1pPr>
          </a:lstStyle>
          <a:p>
            <a:pPr lvl="0"/>
            <a:r>
              <a:rPr lang="en-US"/>
              <a:t>Subtitle for Presentation Here</a:t>
            </a:r>
          </a:p>
        </p:txBody>
      </p:sp>
      <p:sp>
        <p:nvSpPr>
          <p:cNvPr id="5" name="Text Placeholder 17">
            <a:extLst>
              <a:ext uri="{FF2B5EF4-FFF2-40B4-BE49-F238E27FC236}">
                <a16:creationId xmlns:a16="http://schemas.microsoft.com/office/drawing/2014/main" id="{E8510338-D9E7-364D-831E-29713AFDCD1E}"/>
              </a:ext>
            </a:extLst>
          </p:cNvPr>
          <p:cNvSpPr>
            <a:spLocks noGrp="1"/>
          </p:cNvSpPr>
          <p:nvPr>
            <p:ph type="body" sz="quarter" idx="12" hasCustomPrompt="1"/>
          </p:nvPr>
        </p:nvSpPr>
        <p:spPr>
          <a:xfrm>
            <a:off x="5428264" y="4481455"/>
            <a:ext cx="5925534" cy="389376"/>
          </a:xfrm>
          <a:prstGeom prst="rect">
            <a:avLst/>
          </a:prstGeom>
        </p:spPr>
        <p:txBody>
          <a:bodyPr>
            <a:normAutofit/>
          </a:bodyPr>
          <a:lstStyle>
            <a:lvl1pPr marL="0" indent="0">
              <a:buNone/>
              <a:defRPr lang="en-US" sz="1600" kern="1200" dirty="0">
                <a:solidFill>
                  <a:schemeClr val="bg2"/>
                </a:solidFill>
                <a:latin typeface="Century Gothic" panose="020B0502020202020204" pitchFamily="34" charset="0"/>
                <a:ea typeface="+mn-ea"/>
                <a:cs typeface="+mn-cs"/>
              </a:defRPr>
            </a:lvl1pPr>
          </a:lstStyle>
          <a:p>
            <a:pPr lvl="0"/>
            <a:r>
              <a:rPr lang="en-US"/>
              <a:t>Title/ID, American Academy of Pediatrics</a:t>
            </a:r>
          </a:p>
        </p:txBody>
      </p:sp>
      <p:sp>
        <p:nvSpPr>
          <p:cNvPr id="6" name="Text Placeholder 21">
            <a:extLst>
              <a:ext uri="{FF2B5EF4-FFF2-40B4-BE49-F238E27FC236}">
                <a16:creationId xmlns:a16="http://schemas.microsoft.com/office/drawing/2014/main" id="{3FA8C6E6-34C9-9C41-8DC7-C24987694ECF}"/>
              </a:ext>
            </a:extLst>
          </p:cNvPr>
          <p:cNvSpPr>
            <a:spLocks noGrp="1"/>
          </p:cNvSpPr>
          <p:nvPr>
            <p:ph type="body" sz="quarter" idx="13" hasCustomPrompt="1"/>
          </p:nvPr>
        </p:nvSpPr>
        <p:spPr>
          <a:xfrm>
            <a:off x="5428264" y="1332099"/>
            <a:ext cx="5888064" cy="1561337"/>
          </a:xfrm>
          <a:prstGeom prst="rect">
            <a:avLst/>
          </a:prstGeom>
        </p:spPr>
        <p:txBody>
          <a:bodyPr>
            <a:normAutofit/>
          </a:bodyPr>
          <a:lstStyle>
            <a:lvl1pPr marL="0" indent="0">
              <a:buNone/>
              <a:defRPr sz="5400" b="1" i="0">
                <a:solidFill>
                  <a:schemeClr val="bg2"/>
                </a:solidFill>
                <a:latin typeface="Century Gothic" panose="020B0502020202020204" pitchFamily="34" charset="0"/>
              </a:defRPr>
            </a:lvl1pPr>
          </a:lstStyle>
          <a:p>
            <a:pPr lvl="0"/>
            <a:r>
              <a:rPr lang="en-US"/>
              <a:t>Main Presentation Title Goes Here</a:t>
            </a:r>
          </a:p>
        </p:txBody>
      </p:sp>
      <p:sp>
        <p:nvSpPr>
          <p:cNvPr id="7" name="Text Placeholder 17">
            <a:extLst>
              <a:ext uri="{FF2B5EF4-FFF2-40B4-BE49-F238E27FC236}">
                <a16:creationId xmlns:a16="http://schemas.microsoft.com/office/drawing/2014/main" id="{99DA0919-487C-0E4F-8509-5C2CACC6C7E8}"/>
              </a:ext>
            </a:extLst>
          </p:cNvPr>
          <p:cNvSpPr>
            <a:spLocks noGrp="1"/>
          </p:cNvSpPr>
          <p:nvPr>
            <p:ph type="body" sz="quarter" idx="14" hasCustomPrompt="1"/>
          </p:nvPr>
        </p:nvSpPr>
        <p:spPr>
          <a:xfrm>
            <a:off x="5428264" y="4088263"/>
            <a:ext cx="5925534" cy="389376"/>
          </a:xfrm>
          <a:prstGeom prst="rect">
            <a:avLst/>
          </a:prstGeom>
        </p:spPr>
        <p:txBody>
          <a:bodyPr>
            <a:noAutofit/>
          </a:bodyPr>
          <a:lstStyle>
            <a:lvl1pPr marL="0" indent="0">
              <a:buNone/>
              <a:defRPr lang="en-US" sz="2400" kern="1200" dirty="0">
                <a:solidFill>
                  <a:schemeClr val="bg2"/>
                </a:solidFill>
                <a:latin typeface="Century Gothic" panose="020B0502020202020204" pitchFamily="34" charset="0"/>
                <a:ea typeface="+mn-ea"/>
                <a:cs typeface="+mn-cs"/>
              </a:defRPr>
            </a:lvl1pPr>
          </a:lstStyle>
          <a:p>
            <a:pPr lvl="0"/>
            <a:r>
              <a:rPr lang="en-US"/>
              <a:t>Presenter Name</a:t>
            </a:r>
          </a:p>
        </p:txBody>
      </p:sp>
      <p:sp>
        <p:nvSpPr>
          <p:cNvPr id="8" name="Picture Placeholder 2">
            <a:extLst>
              <a:ext uri="{FF2B5EF4-FFF2-40B4-BE49-F238E27FC236}">
                <a16:creationId xmlns:a16="http://schemas.microsoft.com/office/drawing/2014/main" id="{32AA4E75-290A-F743-AB9F-C4469D7B0412}"/>
              </a:ext>
            </a:extLst>
          </p:cNvPr>
          <p:cNvSpPr>
            <a:spLocks noGrp="1"/>
          </p:cNvSpPr>
          <p:nvPr>
            <p:ph type="pic" sz="quarter" idx="15" hasCustomPrompt="1"/>
          </p:nvPr>
        </p:nvSpPr>
        <p:spPr>
          <a:xfrm>
            <a:off x="-1" y="1"/>
            <a:ext cx="4832589" cy="6857998"/>
          </a:xfrm>
          <a:prstGeom prst="rect">
            <a:avLst/>
          </a:prstGeom>
          <a:solidFill>
            <a:schemeClr val="bg2"/>
          </a:solidFill>
        </p:spPr>
        <p:txBody>
          <a:bodyPr anchor="ctr"/>
          <a:lstStyle>
            <a:lvl1pPr marL="0" indent="0" algn="ctr">
              <a:buNone/>
              <a:defRPr sz="2000">
                <a:solidFill>
                  <a:schemeClr val="accent3"/>
                </a:solidFill>
              </a:defRPr>
            </a:lvl1pPr>
          </a:lstStyle>
          <a:p>
            <a:r>
              <a:rPr lang="en-US"/>
              <a:t>Insert Main Photo Here</a:t>
            </a:r>
          </a:p>
        </p:txBody>
      </p:sp>
    </p:spTree>
    <p:extLst>
      <p:ext uri="{BB962C8B-B14F-4D97-AF65-F5344CB8AC3E}">
        <p14:creationId xmlns:p14="http://schemas.microsoft.com/office/powerpoint/2010/main" val="156313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Speaker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28263B-5FEA-F94F-8196-F741E4587DFD}"/>
              </a:ext>
            </a:extLst>
          </p:cNvPr>
          <p:cNvSpPr/>
          <p:nvPr userDrawn="1"/>
        </p:nvSpPr>
        <p:spPr>
          <a:xfrm>
            <a:off x="0" y="-1"/>
            <a:ext cx="12192000" cy="10647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Barlow Semi Condensed Medium" pitchFamily="2" charset="77"/>
            </a:endParaRPr>
          </a:p>
        </p:txBody>
      </p:sp>
      <p:sp>
        <p:nvSpPr>
          <p:cNvPr id="9" name="Text Placeholder 8">
            <a:extLst>
              <a:ext uri="{FF2B5EF4-FFF2-40B4-BE49-F238E27FC236}">
                <a16:creationId xmlns:a16="http://schemas.microsoft.com/office/drawing/2014/main" id="{A9386391-B280-954F-855A-D6BC8E2F8956}"/>
              </a:ext>
            </a:extLst>
          </p:cNvPr>
          <p:cNvSpPr>
            <a:spLocks noGrp="1"/>
          </p:cNvSpPr>
          <p:nvPr>
            <p:ph type="body" sz="quarter" idx="11" hasCustomPrompt="1"/>
          </p:nvPr>
        </p:nvSpPr>
        <p:spPr>
          <a:xfrm>
            <a:off x="2913730" y="297363"/>
            <a:ext cx="6364541" cy="469983"/>
          </a:xfrm>
          <a:prstGeom prst="rect">
            <a:avLst/>
          </a:prstGeom>
        </p:spPr>
        <p:txBody>
          <a:bodyPr>
            <a:noAutofit/>
          </a:bodyPr>
          <a:lstStyle>
            <a:lvl1pPr marL="0" indent="0" algn="ctr" defTabSz="914400" rtl="0" eaLnBrk="1" latinLnBrk="0" hangingPunct="1">
              <a:buNone/>
              <a:defRPr lang="en-US" sz="2400" kern="1200" dirty="0">
                <a:solidFill>
                  <a:schemeClr val="accent2"/>
                </a:solidFill>
                <a:latin typeface="Century Gothic" panose="020B0502020202020204" pitchFamily="34" charset="0"/>
                <a:ea typeface="+mn-ea"/>
                <a:cs typeface="+mn-cs"/>
              </a:defRPr>
            </a:lvl1pPr>
          </a:lstStyle>
          <a:p>
            <a:pPr lvl="0"/>
            <a:r>
              <a:rPr lang="en-US"/>
              <a:t>Speakers</a:t>
            </a:r>
          </a:p>
        </p:txBody>
      </p:sp>
      <p:sp>
        <p:nvSpPr>
          <p:cNvPr id="7" name="Picture Placeholder 6">
            <a:extLst>
              <a:ext uri="{FF2B5EF4-FFF2-40B4-BE49-F238E27FC236}">
                <a16:creationId xmlns:a16="http://schemas.microsoft.com/office/drawing/2014/main" id="{79F2BC70-D64F-434C-8B24-242B3E734921}"/>
              </a:ext>
            </a:extLst>
          </p:cNvPr>
          <p:cNvSpPr>
            <a:spLocks noGrp="1"/>
          </p:cNvSpPr>
          <p:nvPr>
            <p:ph type="pic" sz="quarter" idx="12" hasCustomPrompt="1"/>
          </p:nvPr>
        </p:nvSpPr>
        <p:spPr>
          <a:xfrm>
            <a:off x="1801560" y="2076283"/>
            <a:ext cx="2514600" cy="2514600"/>
          </a:xfrm>
          <a:prstGeom prst="ellipse">
            <a:avLst/>
          </a:prstGeom>
          <a:solidFill>
            <a:schemeClr val="accent3"/>
          </a:solidFill>
        </p:spPr>
        <p:txBody>
          <a:bodyPr anchor="ctr"/>
          <a:lstStyle>
            <a:lvl1pPr marL="0" indent="0" algn="ctr">
              <a:buNone/>
              <a:defRPr/>
            </a:lvl1pPr>
          </a:lstStyle>
          <a:p>
            <a:r>
              <a:rPr lang="en-US"/>
              <a:t>Insert Photo</a:t>
            </a:r>
          </a:p>
        </p:txBody>
      </p:sp>
      <p:sp>
        <p:nvSpPr>
          <p:cNvPr id="10" name="Text Placeholder 9">
            <a:extLst>
              <a:ext uri="{FF2B5EF4-FFF2-40B4-BE49-F238E27FC236}">
                <a16:creationId xmlns:a16="http://schemas.microsoft.com/office/drawing/2014/main" id="{F71B3671-055F-124C-BF80-80DEF465F156}"/>
              </a:ext>
            </a:extLst>
          </p:cNvPr>
          <p:cNvSpPr>
            <a:spLocks noGrp="1"/>
          </p:cNvSpPr>
          <p:nvPr>
            <p:ph type="body" sz="quarter" idx="13" hasCustomPrompt="1"/>
          </p:nvPr>
        </p:nvSpPr>
        <p:spPr>
          <a:xfrm>
            <a:off x="47303" y="4748986"/>
            <a:ext cx="6023113" cy="514545"/>
          </a:xfrm>
          <a:prstGeom prst="rect">
            <a:avLst/>
          </a:prstGeom>
        </p:spPr>
        <p:txBody>
          <a:bodyPr>
            <a:noAutofit/>
          </a:bodyPr>
          <a:lstStyle>
            <a:lvl1pPr marL="0" indent="0" algn="ctr">
              <a:buNone/>
              <a:defRPr sz="2400" baseline="0">
                <a:solidFill>
                  <a:schemeClr val="accent1"/>
                </a:solidFill>
              </a:defRPr>
            </a:lvl1pPr>
          </a:lstStyle>
          <a:p>
            <a:pPr lvl="0"/>
            <a:r>
              <a:rPr lang="en-US"/>
              <a:t>Speaker Name</a:t>
            </a:r>
          </a:p>
        </p:txBody>
      </p:sp>
      <p:sp>
        <p:nvSpPr>
          <p:cNvPr id="12" name="Text Placeholder 11">
            <a:extLst>
              <a:ext uri="{FF2B5EF4-FFF2-40B4-BE49-F238E27FC236}">
                <a16:creationId xmlns:a16="http://schemas.microsoft.com/office/drawing/2014/main" id="{E40CC3C2-CD0A-7042-9B8D-7E995D9949F8}"/>
              </a:ext>
            </a:extLst>
          </p:cNvPr>
          <p:cNvSpPr>
            <a:spLocks noGrp="1"/>
          </p:cNvSpPr>
          <p:nvPr>
            <p:ph type="body" sz="quarter" idx="14" hasCustomPrompt="1"/>
          </p:nvPr>
        </p:nvSpPr>
        <p:spPr>
          <a:xfrm>
            <a:off x="47303" y="5263531"/>
            <a:ext cx="6023113" cy="514545"/>
          </a:xfrm>
          <a:prstGeom prst="rect">
            <a:avLst/>
          </a:prstGeom>
        </p:spPr>
        <p:txBody>
          <a:bodyPr>
            <a:normAutofit/>
          </a:bodyPr>
          <a:lstStyle>
            <a:lvl1pPr marL="0" indent="0" algn="ctr">
              <a:buNone/>
              <a:defRPr sz="1800">
                <a:solidFill>
                  <a:schemeClr val="accent1"/>
                </a:solidFill>
              </a:defRPr>
            </a:lvl1pPr>
          </a:lstStyle>
          <a:p>
            <a:pPr lvl="0"/>
            <a:r>
              <a:rPr lang="en-US"/>
              <a:t>Title/ID Information</a:t>
            </a:r>
          </a:p>
        </p:txBody>
      </p:sp>
      <p:sp>
        <p:nvSpPr>
          <p:cNvPr id="18" name="Picture Placeholder 6">
            <a:extLst>
              <a:ext uri="{FF2B5EF4-FFF2-40B4-BE49-F238E27FC236}">
                <a16:creationId xmlns:a16="http://schemas.microsoft.com/office/drawing/2014/main" id="{82E73455-56BF-DE47-9792-CC206382F7BE}"/>
              </a:ext>
            </a:extLst>
          </p:cNvPr>
          <p:cNvSpPr>
            <a:spLocks noGrp="1"/>
          </p:cNvSpPr>
          <p:nvPr>
            <p:ph type="pic" sz="quarter" idx="15" hasCustomPrompt="1"/>
          </p:nvPr>
        </p:nvSpPr>
        <p:spPr>
          <a:xfrm>
            <a:off x="7875840" y="2109014"/>
            <a:ext cx="2514600" cy="2514600"/>
          </a:xfrm>
          <a:prstGeom prst="ellipse">
            <a:avLst/>
          </a:prstGeom>
          <a:solidFill>
            <a:schemeClr val="accent3"/>
          </a:solidFill>
        </p:spPr>
        <p:txBody>
          <a:bodyPr anchor="ctr"/>
          <a:lstStyle>
            <a:lvl1pPr marL="0" indent="0" algn="ctr">
              <a:buNone/>
              <a:defRPr/>
            </a:lvl1pPr>
          </a:lstStyle>
          <a:p>
            <a:r>
              <a:rPr lang="en-US"/>
              <a:t>Insert Photo</a:t>
            </a:r>
          </a:p>
        </p:txBody>
      </p:sp>
      <p:sp>
        <p:nvSpPr>
          <p:cNvPr id="19" name="Text Placeholder 9">
            <a:extLst>
              <a:ext uri="{FF2B5EF4-FFF2-40B4-BE49-F238E27FC236}">
                <a16:creationId xmlns:a16="http://schemas.microsoft.com/office/drawing/2014/main" id="{B23C12F4-ADE6-4845-97A0-F6C72669523D}"/>
              </a:ext>
            </a:extLst>
          </p:cNvPr>
          <p:cNvSpPr>
            <a:spLocks noGrp="1"/>
          </p:cNvSpPr>
          <p:nvPr>
            <p:ph type="body" sz="quarter" idx="16" hasCustomPrompt="1"/>
          </p:nvPr>
        </p:nvSpPr>
        <p:spPr>
          <a:xfrm>
            <a:off x="6121585" y="4748986"/>
            <a:ext cx="6023110" cy="514545"/>
          </a:xfrm>
          <a:prstGeom prst="rect">
            <a:avLst/>
          </a:prstGeom>
        </p:spPr>
        <p:txBody>
          <a:bodyPr>
            <a:noAutofit/>
          </a:bodyPr>
          <a:lstStyle>
            <a:lvl1pPr marL="0" indent="0" algn="ctr">
              <a:buNone/>
              <a:defRPr sz="2400" baseline="0">
                <a:solidFill>
                  <a:schemeClr val="accent1"/>
                </a:solidFill>
              </a:defRPr>
            </a:lvl1pPr>
          </a:lstStyle>
          <a:p>
            <a:pPr lvl="0"/>
            <a:r>
              <a:rPr lang="en-US"/>
              <a:t>Speaker Name</a:t>
            </a:r>
          </a:p>
        </p:txBody>
      </p:sp>
      <p:sp>
        <p:nvSpPr>
          <p:cNvPr id="20" name="Text Placeholder 11">
            <a:extLst>
              <a:ext uri="{FF2B5EF4-FFF2-40B4-BE49-F238E27FC236}">
                <a16:creationId xmlns:a16="http://schemas.microsoft.com/office/drawing/2014/main" id="{B926F58B-A5EA-8A4B-84AF-0F3539DB31A4}"/>
              </a:ext>
            </a:extLst>
          </p:cNvPr>
          <p:cNvSpPr>
            <a:spLocks noGrp="1"/>
          </p:cNvSpPr>
          <p:nvPr>
            <p:ph type="body" sz="quarter" idx="17" hasCustomPrompt="1"/>
          </p:nvPr>
        </p:nvSpPr>
        <p:spPr>
          <a:xfrm>
            <a:off x="6121585" y="5263531"/>
            <a:ext cx="6023110" cy="514545"/>
          </a:xfrm>
          <a:prstGeom prst="rect">
            <a:avLst/>
          </a:prstGeom>
        </p:spPr>
        <p:txBody>
          <a:bodyPr>
            <a:normAutofit/>
          </a:bodyPr>
          <a:lstStyle>
            <a:lvl1pPr marL="0" indent="0" algn="ctr">
              <a:buNone/>
              <a:defRPr sz="1800">
                <a:solidFill>
                  <a:schemeClr val="accent1"/>
                </a:solidFill>
              </a:defRPr>
            </a:lvl1pPr>
          </a:lstStyle>
          <a:p>
            <a:pPr lvl="0"/>
            <a:r>
              <a:rPr lang="en-US"/>
              <a:t>Title/ID Information</a:t>
            </a:r>
          </a:p>
        </p:txBody>
      </p:sp>
    </p:spTree>
    <p:extLst>
      <p:ext uri="{BB962C8B-B14F-4D97-AF65-F5344CB8AC3E}">
        <p14:creationId xmlns:p14="http://schemas.microsoft.com/office/powerpoint/2010/main" val="4051389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CB952C4-D2DB-4C4C-82D1-D39D5634F7A2}"/>
              </a:ext>
            </a:extLst>
          </p:cNvPr>
          <p:cNvSpPr/>
          <p:nvPr userDrawn="1"/>
        </p:nvSpPr>
        <p:spPr>
          <a:xfrm>
            <a:off x="1814150" y="3027573"/>
            <a:ext cx="11033170" cy="2716002"/>
          </a:xfrm>
          <a:prstGeom prst="roundRect">
            <a:avLst>
              <a:gd name="adj" fmla="val 1439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12E14DD3-3760-AF4B-82B2-A3C8C2F95EFA}"/>
              </a:ext>
            </a:extLst>
          </p:cNvPr>
          <p:cNvSpPr>
            <a:spLocks noGrp="1"/>
          </p:cNvSpPr>
          <p:nvPr>
            <p:ph type="body" sz="quarter" idx="10" hasCustomPrompt="1"/>
          </p:nvPr>
        </p:nvSpPr>
        <p:spPr>
          <a:xfrm>
            <a:off x="2370736" y="4286328"/>
            <a:ext cx="9141557" cy="603491"/>
          </a:xfrm>
          <a:prstGeom prst="rect">
            <a:avLst/>
          </a:prstGeom>
        </p:spPr>
        <p:txBody>
          <a:bodyPr>
            <a:noAutofit/>
          </a:bodyPr>
          <a:lstStyle>
            <a:lvl1pPr marL="0" indent="0" algn="l" defTabSz="914400" rtl="0" eaLnBrk="1" latinLnBrk="0" hangingPunct="1">
              <a:lnSpc>
                <a:spcPct val="120000"/>
              </a:lnSpc>
              <a:buNone/>
              <a:defRPr lang="en-US" sz="3200" kern="1200" dirty="0">
                <a:solidFill>
                  <a:schemeClr val="accent3"/>
                </a:solidFill>
                <a:latin typeface="Century Gothic" panose="020B0502020202020204" pitchFamily="34" charset="0"/>
                <a:ea typeface="+mn-ea"/>
                <a:cs typeface="+mn-cs"/>
              </a:defRPr>
            </a:lvl1pPr>
          </a:lstStyle>
          <a:p>
            <a:pPr lvl="0"/>
            <a:r>
              <a:rPr lang="en-US"/>
              <a:t>Subtitle for Section Here</a:t>
            </a:r>
          </a:p>
        </p:txBody>
      </p:sp>
      <p:sp>
        <p:nvSpPr>
          <p:cNvPr id="5" name="Text Placeholder 21">
            <a:extLst>
              <a:ext uri="{FF2B5EF4-FFF2-40B4-BE49-F238E27FC236}">
                <a16:creationId xmlns:a16="http://schemas.microsoft.com/office/drawing/2014/main" id="{BD358FE1-48E9-7E42-910F-92F023F41B02}"/>
              </a:ext>
            </a:extLst>
          </p:cNvPr>
          <p:cNvSpPr>
            <a:spLocks noGrp="1"/>
          </p:cNvSpPr>
          <p:nvPr>
            <p:ph type="body" sz="quarter" idx="13" hasCustomPrompt="1"/>
          </p:nvPr>
        </p:nvSpPr>
        <p:spPr>
          <a:xfrm>
            <a:off x="2370738" y="3532755"/>
            <a:ext cx="9141557" cy="726141"/>
          </a:xfrm>
          <a:prstGeom prst="rect">
            <a:avLst/>
          </a:prstGeom>
        </p:spPr>
        <p:txBody>
          <a:bodyPr>
            <a:noAutofit/>
          </a:bodyPr>
          <a:lstStyle>
            <a:lvl1pPr marL="0" indent="0">
              <a:buNone/>
              <a:defRPr sz="5400" b="1" i="0">
                <a:solidFill>
                  <a:schemeClr val="bg2"/>
                </a:solidFill>
                <a:latin typeface="Century Gothic" panose="020B0502020202020204" pitchFamily="34" charset="0"/>
              </a:defRPr>
            </a:lvl1pPr>
          </a:lstStyle>
          <a:p>
            <a:pPr lvl="0"/>
            <a:r>
              <a:rPr lang="en-US"/>
              <a:t>Section Heading Here</a:t>
            </a:r>
          </a:p>
        </p:txBody>
      </p:sp>
    </p:spTree>
    <p:extLst>
      <p:ext uri="{BB962C8B-B14F-4D97-AF65-F5344CB8AC3E}">
        <p14:creationId xmlns:p14="http://schemas.microsoft.com/office/powerpoint/2010/main" val="1753053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and Bullet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6E4298-BB5F-3E41-A5F9-3230771043C3}"/>
              </a:ext>
            </a:extLst>
          </p:cNvPr>
          <p:cNvSpPr>
            <a:spLocks noGrp="1"/>
          </p:cNvSpPr>
          <p:nvPr>
            <p:ph type="body" sz="quarter" idx="10" hasCustomPrompt="1"/>
          </p:nvPr>
        </p:nvSpPr>
        <p:spPr>
          <a:xfrm>
            <a:off x="6020058" y="1457895"/>
            <a:ext cx="3593592" cy="731857"/>
          </a:xfrm>
          <a:prstGeom prst="rect">
            <a:avLst/>
          </a:prstGeom>
        </p:spPr>
        <p:txBody>
          <a:bodyPr>
            <a:normAutofit/>
          </a:bodyPr>
          <a:lstStyle>
            <a:lvl1pPr marL="0" indent="0" algn="l" defTabSz="914400" rtl="0" eaLnBrk="1" latinLnBrk="0" hangingPunct="1">
              <a:buNone/>
              <a:defRPr lang="en-US" sz="3200" b="1" kern="1200" dirty="0">
                <a:solidFill>
                  <a:schemeClr val="accent2"/>
                </a:solidFill>
                <a:latin typeface="Century Gothic" panose="020B0502020202020204" pitchFamily="34" charset="0"/>
                <a:ea typeface="+mn-ea"/>
                <a:cs typeface="+mn-cs"/>
              </a:defRPr>
            </a:lvl1pPr>
          </a:lstStyle>
          <a:p>
            <a:pPr lvl="0"/>
            <a:r>
              <a:rPr lang="en-US"/>
              <a:t>Slide Heading Here</a:t>
            </a:r>
          </a:p>
        </p:txBody>
      </p:sp>
      <p:sp>
        <p:nvSpPr>
          <p:cNvPr id="4" name="Text Placeholder 3">
            <a:extLst>
              <a:ext uri="{FF2B5EF4-FFF2-40B4-BE49-F238E27FC236}">
                <a16:creationId xmlns:a16="http://schemas.microsoft.com/office/drawing/2014/main" id="{8412C75D-7E73-2441-9872-E79845E08976}"/>
              </a:ext>
            </a:extLst>
          </p:cNvPr>
          <p:cNvSpPr>
            <a:spLocks noGrp="1"/>
          </p:cNvSpPr>
          <p:nvPr>
            <p:ph type="body" sz="quarter" idx="11" hasCustomPrompt="1"/>
          </p:nvPr>
        </p:nvSpPr>
        <p:spPr>
          <a:xfrm>
            <a:off x="6020058" y="2351269"/>
            <a:ext cx="5524242" cy="3448050"/>
          </a:xfrm>
          <a:prstGeom prst="rect">
            <a:avLst/>
          </a:prstGeom>
        </p:spPr>
        <p:txBody>
          <a:bodyPr/>
          <a:lstStyle>
            <a:lvl1pPr marL="342900" indent="-342900">
              <a:spcBef>
                <a:spcPts val="600"/>
              </a:spcBef>
              <a:spcAft>
                <a:spcPts val="600"/>
              </a:spcAft>
              <a:buClr>
                <a:schemeClr val="accent1"/>
              </a:buClr>
              <a:buFont typeface="Arial" panose="020B0604020202020204" pitchFamily="34" charset="0"/>
              <a:buChar char="•"/>
              <a:defRPr/>
            </a:lvl1pPr>
          </a:lstStyle>
          <a:p>
            <a:pPr lvl="0"/>
            <a:r>
              <a:rPr lang="en-US"/>
              <a:t>This is a sample bullet list item.</a:t>
            </a:r>
          </a:p>
          <a:p>
            <a:pPr lvl="0"/>
            <a:r>
              <a:rPr lang="en-US"/>
              <a:t>Sample bullet list item here. Lorem ipsum dolor.</a:t>
            </a:r>
          </a:p>
          <a:p>
            <a:pPr lvl="0"/>
            <a:r>
              <a:rPr lang="en-US"/>
              <a:t>Sed </a:t>
            </a:r>
            <a:r>
              <a:rPr lang="en-US" err="1"/>
              <a:t>nec</a:t>
            </a:r>
            <a:r>
              <a:rPr lang="en-US"/>
              <a:t> libero </a:t>
            </a:r>
            <a:r>
              <a:rPr lang="en-US" err="1"/>
              <a:t>lacus</a:t>
            </a:r>
            <a:r>
              <a:rPr lang="en-US"/>
              <a:t>, </a:t>
            </a:r>
            <a:r>
              <a:rPr lang="en-US" err="1"/>
              <a:t>donec</a:t>
            </a:r>
            <a:r>
              <a:rPr lang="en-US"/>
              <a:t> cursus vel </a:t>
            </a:r>
            <a:r>
              <a:rPr lang="en-US" err="1"/>
              <a:t>quam</a:t>
            </a:r>
            <a:r>
              <a:rPr lang="en-US"/>
              <a:t> et </a:t>
            </a:r>
            <a:r>
              <a:rPr lang="en-US" err="1"/>
              <a:t>eleifend</a:t>
            </a:r>
            <a:r>
              <a:rPr lang="en-US"/>
              <a:t>. </a:t>
            </a:r>
          </a:p>
          <a:p>
            <a:pPr lvl="0"/>
            <a:r>
              <a:rPr lang="en-US" err="1"/>
              <a:t>Suspendisse</a:t>
            </a:r>
            <a:r>
              <a:rPr lang="en-US"/>
              <a:t> </a:t>
            </a:r>
            <a:r>
              <a:rPr lang="en-US" err="1"/>
              <a:t>dapibus</a:t>
            </a:r>
            <a:r>
              <a:rPr lang="en-US"/>
              <a:t> pharetra maximus, </a:t>
            </a:r>
            <a:r>
              <a:rPr lang="en-US" err="1"/>
              <a:t>fusce</a:t>
            </a:r>
            <a:r>
              <a:rPr lang="en-US"/>
              <a:t> </a:t>
            </a:r>
            <a:r>
              <a:rPr lang="en-US" err="1"/>
              <a:t>eget</a:t>
            </a:r>
            <a:r>
              <a:rPr lang="en-US"/>
              <a:t> </a:t>
            </a:r>
            <a:r>
              <a:rPr lang="en-US" err="1"/>
              <a:t>iaculis</a:t>
            </a:r>
            <a:r>
              <a:rPr lang="en-US"/>
              <a:t> est. Et </a:t>
            </a:r>
            <a:r>
              <a:rPr lang="en-US" err="1"/>
              <a:t>nunc</a:t>
            </a:r>
            <a:r>
              <a:rPr lang="en-US"/>
              <a:t> </a:t>
            </a:r>
            <a:r>
              <a:rPr lang="en-US" err="1"/>
              <a:t>lobortis</a:t>
            </a:r>
            <a:r>
              <a:rPr lang="en-US"/>
              <a:t> </a:t>
            </a:r>
            <a:r>
              <a:rPr lang="en-US" err="1"/>
              <a:t>neque</a:t>
            </a:r>
            <a:r>
              <a:rPr lang="en-US"/>
              <a:t> et </a:t>
            </a:r>
            <a:r>
              <a:rPr lang="en-US" err="1"/>
              <a:t>arcu</a:t>
            </a:r>
            <a:r>
              <a:rPr lang="en-US"/>
              <a:t> porta </a:t>
            </a:r>
            <a:r>
              <a:rPr lang="en-US" err="1"/>
              <a:t>mattis</a:t>
            </a:r>
            <a:r>
              <a:rPr lang="en-US"/>
              <a:t>.</a:t>
            </a:r>
          </a:p>
          <a:p>
            <a:pPr lvl="0"/>
            <a:r>
              <a:rPr lang="en-US" err="1"/>
              <a:t>Nulla</a:t>
            </a:r>
            <a:r>
              <a:rPr lang="en-US"/>
              <a:t> </a:t>
            </a:r>
            <a:r>
              <a:rPr lang="en-US" err="1"/>
              <a:t>bibendum</a:t>
            </a:r>
            <a:r>
              <a:rPr lang="en-US"/>
              <a:t>, </a:t>
            </a:r>
            <a:r>
              <a:rPr lang="en-US" err="1"/>
              <a:t>lectus</a:t>
            </a:r>
            <a:r>
              <a:rPr lang="en-US"/>
              <a:t> </a:t>
            </a:r>
            <a:r>
              <a:rPr lang="en-US" err="1"/>
              <a:t>eu</a:t>
            </a:r>
            <a:r>
              <a:rPr lang="en-US"/>
              <a:t> convallis lacinia.</a:t>
            </a:r>
          </a:p>
        </p:txBody>
      </p:sp>
      <p:sp>
        <p:nvSpPr>
          <p:cNvPr id="13" name="Picture Placeholder 2">
            <a:extLst>
              <a:ext uri="{FF2B5EF4-FFF2-40B4-BE49-F238E27FC236}">
                <a16:creationId xmlns:a16="http://schemas.microsoft.com/office/drawing/2014/main" id="{3D0F8A5B-75C6-AC4A-8486-51200E1D6A8F}"/>
              </a:ext>
            </a:extLst>
          </p:cNvPr>
          <p:cNvSpPr>
            <a:spLocks noGrp="1"/>
          </p:cNvSpPr>
          <p:nvPr>
            <p:ph type="pic" sz="quarter" idx="15" hasCustomPrompt="1"/>
          </p:nvPr>
        </p:nvSpPr>
        <p:spPr>
          <a:xfrm>
            <a:off x="-1" y="1"/>
            <a:ext cx="4832589" cy="6857998"/>
          </a:xfrm>
          <a:prstGeom prst="rect">
            <a:avLst/>
          </a:prstGeom>
          <a:solidFill>
            <a:schemeClr val="bg2"/>
          </a:solidFill>
        </p:spPr>
        <p:txBody>
          <a:bodyPr anchor="ctr"/>
          <a:lstStyle>
            <a:lvl1pPr marL="0" indent="0" algn="ctr">
              <a:buNone/>
              <a:defRPr/>
            </a:lvl1pPr>
          </a:lstStyle>
          <a:p>
            <a:r>
              <a:rPr lang="en-US"/>
              <a:t>Insert Photo Here</a:t>
            </a:r>
          </a:p>
        </p:txBody>
      </p:sp>
    </p:spTree>
    <p:extLst>
      <p:ext uri="{BB962C8B-B14F-4D97-AF65-F5344CB8AC3E}">
        <p14:creationId xmlns:p14="http://schemas.microsoft.com/office/powerpoint/2010/main" val="97634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D84FC2E-FDE5-4CCB-9F4F-863D0FB1E9F7}"/>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8FE0931C-774E-4FB8-BB82-FB141FACDD65}"/>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37632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chemeClr val="tx1"/>
                </a:solidFill>
              </a:defRPr>
            </a:lvl1pPr>
            <a:lvl2pPr marL="685800" indent="-228600">
              <a:spcBef>
                <a:spcPts val="600"/>
              </a:spcBef>
              <a:buClr>
                <a:schemeClr val="accent4"/>
              </a:buClr>
              <a:buSzPct val="80000"/>
              <a:buFont typeface="Courier New" panose="02070309020205020404" pitchFamily="49" charset="0"/>
              <a:buChar char="o"/>
              <a:defRPr sz="2400">
                <a:solidFill>
                  <a:schemeClr val="tx1"/>
                </a:solidFill>
              </a:defRPr>
            </a:lvl2pPr>
            <a:lvl3pPr marL="1143000" indent="-228600">
              <a:spcBef>
                <a:spcPts val="600"/>
              </a:spcBef>
              <a:buFont typeface="Wingdings" panose="05000000000000000000" pitchFamily="2" charset="2"/>
              <a:buChar char="§"/>
              <a:defRPr sz="2400">
                <a:solidFill>
                  <a:schemeClr val="tx1"/>
                </a:solidFill>
              </a:defRPr>
            </a:lvl3pPr>
            <a:lvl4pPr>
              <a:spcBef>
                <a:spcPts val="600"/>
              </a:spcBef>
              <a:buClr>
                <a:schemeClr val="accent4"/>
              </a:buClr>
              <a:defRPr sz="2400">
                <a:solidFill>
                  <a:schemeClr val="tx1"/>
                </a:solidFill>
              </a:defRPr>
            </a:lvl4pPr>
            <a:lvl5pPr>
              <a:spcBef>
                <a:spcPts val="600"/>
              </a:spcBef>
              <a:buClr>
                <a:schemeClr val="accent4"/>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4B4968AF-3DB0-4906-9387-2815FFEFBD76}"/>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57DA1244-509C-4C0D-A648-4A5A527022CF}"/>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91187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4E-106C-469A-B8D7-8009DECC3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45C55-417D-4089-9C53-EE5F8AF8B496}"/>
              </a:ext>
            </a:extLst>
          </p:cNvPr>
          <p:cNvSpPr>
            <a:spLocks noGrp="1"/>
          </p:cNvSpPr>
          <p:nvPr>
            <p:ph sz="half" idx="1"/>
          </p:nvPr>
        </p:nvSpPr>
        <p:spPr>
          <a:xfrm>
            <a:off x="838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681E0-3CBD-440E-9068-62212A4CF2C3}"/>
              </a:ext>
            </a:extLst>
          </p:cNvPr>
          <p:cNvSpPr>
            <a:spLocks noGrp="1"/>
          </p:cNvSpPr>
          <p:nvPr>
            <p:ph sz="half" idx="2"/>
          </p:nvPr>
        </p:nvSpPr>
        <p:spPr>
          <a:xfrm>
            <a:off x="6172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C698F55-5E8A-4270-9CB6-46E598BDB7C7}"/>
              </a:ext>
            </a:extLst>
          </p:cNvPr>
          <p:cNvSpPr>
            <a:spLocks noGrp="1"/>
          </p:cNvSpPr>
          <p:nvPr>
            <p:ph type="ftr" sz="quarter" idx="3"/>
          </p:nvPr>
        </p:nvSpPr>
        <p:spPr>
          <a:xfrm>
            <a:off x="4795520" y="6356350"/>
            <a:ext cx="597915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0322C44-9077-47BE-80CD-23CB01B60EC3}"/>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06882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a:t>Click to edit master title style</a:t>
            </a:r>
          </a:p>
        </p:txBody>
      </p:sp>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60091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56480" y="6356350"/>
            <a:ext cx="591819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392825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49431" y="641182"/>
            <a:ext cx="10092888" cy="929211"/>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49431" y="1757350"/>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EC0659EA-0708-4E7B-89CC-E15370173926}"/>
              </a:ext>
            </a:extLst>
          </p:cNvPr>
          <p:cNvSpPr>
            <a:spLocks noGrp="1"/>
          </p:cNvSpPr>
          <p:nvPr>
            <p:ph type="ftr" sz="quarter" idx="3"/>
          </p:nvPr>
        </p:nvSpPr>
        <p:spPr>
          <a:xfrm>
            <a:off x="4846320" y="6356350"/>
            <a:ext cx="592835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C89CC68-31F4-499A-BF51-CF1849EF5B56}"/>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91128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50605" y="633269"/>
            <a:ext cx="10356111" cy="929211"/>
          </a:xfrm>
        </p:spPr>
        <p:txBody>
          <a:bodyPr anchor="b">
            <a:no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0605" y="1752563"/>
            <a:ext cx="10356111" cy="3055162"/>
          </a:xfrm>
        </p:spPr>
        <p:txBody>
          <a:bodyPr lIns="91440"/>
          <a:lstStyle>
            <a:lvl1pPr marL="342900" indent="-342900">
              <a:spcBef>
                <a:spcPts val="1200"/>
              </a:spcBef>
              <a:buClr>
                <a:schemeClr val="accent4"/>
              </a:buClr>
              <a:buSzPct val="105000"/>
              <a:buFontTx/>
              <a:buBlip>
                <a:blip r:embed="rId2">
                  <a:extLst>
                    <a:ext uri="{96DAC541-7B7A-43D3-8B79-37D633B846F1}">
                      <asvg:svgBlip xmlns:asvg="http://schemas.microsoft.com/office/drawing/2016/SVG/main" r:embed="rId3"/>
                    </a:ext>
                  </a:extLst>
                </a:blip>
              </a:buBlip>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7BD7C7-A95B-4639-AA04-24561C514FA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249DB8F7-6465-4D7E-8A6B-BA0082D11165}"/>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91128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C85E2BA-1CD7-4482-8494-24077E302F9C}"/>
              </a:ext>
            </a:extLst>
          </p:cNvPr>
          <p:cNvSpPr>
            <a:spLocks noGrp="1"/>
          </p:cNvSpPr>
          <p:nvPr>
            <p:ph type="ftr" sz="quarter" idx="3"/>
          </p:nvPr>
        </p:nvSpPr>
        <p:spPr>
          <a:xfrm>
            <a:off x="5016381" y="6356350"/>
            <a:ext cx="5758298"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BD1E49-12A8-4805-9BAC-DC5E7292CB49}"/>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grpSp>
        <p:nvGrpSpPr>
          <p:cNvPr id="10" name="Group 9">
            <a:extLst>
              <a:ext uri="{FF2B5EF4-FFF2-40B4-BE49-F238E27FC236}">
                <a16:creationId xmlns:a16="http://schemas.microsoft.com/office/drawing/2014/main" id="{E31B4BAE-88EF-4807-9473-B5A8665EEDED}"/>
              </a:ext>
            </a:extLst>
          </p:cNvPr>
          <p:cNvGrpSpPr/>
          <p:nvPr userDrawn="1"/>
        </p:nvGrpSpPr>
        <p:grpSpPr>
          <a:xfrm>
            <a:off x="293344" y="6005214"/>
            <a:ext cx="2117265" cy="736303"/>
            <a:chOff x="673100" y="5876696"/>
            <a:chExt cx="2117265" cy="736303"/>
          </a:xfrm>
        </p:grpSpPr>
        <p:pic>
          <p:nvPicPr>
            <p:cNvPr id="11" name="Picture 10" descr="Project Firstline logo.&#10;&#10;CDC's National Training Collaborative for Healthcare Infection Prevention &amp; Control.">
              <a:extLst>
                <a:ext uri="{FF2B5EF4-FFF2-40B4-BE49-F238E27FC236}">
                  <a16:creationId xmlns:a16="http://schemas.microsoft.com/office/drawing/2014/main" id="{C3943D9F-662D-4DC8-BE3E-B76DD4155F4A}"/>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2" name="Straight Connector 11">
              <a:extLst>
                <a:ext uri="{FF2B5EF4-FFF2-40B4-BE49-F238E27FC236}">
                  <a16:creationId xmlns:a16="http://schemas.microsoft.com/office/drawing/2014/main" id="{93E1BAA5-D108-4780-966B-80E394F6E17D}"/>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2649758"/>
      </p:ext>
    </p:extLst>
  </p:cSld>
  <p:clrMap bg1="lt1" tx1="dk1" bg2="lt2" tx2="dk2" accent1="accent1" accent2="accent2" accent3="accent3" accent4="accent4" accent5="accent5" accent6="accent6" hlink="hlink" folHlink="folHlink"/>
  <p:sldLayoutIdLst>
    <p:sldLayoutId id="2147483661" r:id="rId1"/>
    <p:sldLayoutId id="2147483706" r:id="rId2"/>
    <p:sldLayoutId id="2147483708" r:id="rId3"/>
    <p:sldLayoutId id="2147483674" r:id="rId4"/>
    <p:sldLayoutId id="2147483705" r:id="rId5"/>
    <p:sldLayoutId id="2147483663" r:id="rId6"/>
    <p:sldLayoutId id="2147483734" r:id="rId7"/>
    <p:sldLayoutId id="2147483678" r:id="rId8"/>
    <p:sldLayoutId id="2147483767" r:id="rId9"/>
    <p:sldLayoutId id="2147483704" r:id="rId10"/>
    <p:sldLayoutId id="2147483732" r:id="rId11"/>
    <p:sldLayoutId id="2147483684" r:id="rId12"/>
    <p:sldLayoutId id="2147483731" r:id="rId13"/>
    <p:sldLayoutId id="2147483692" r:id="rId14"/>
    <p:sldLayoutId id="2147483665" r:id="rId15"/>
    <p:sldLayoutId id="2147483737" r:id="rId16"/>
    <p:sldLayoutId id="2147483782" r:id="rId17"/>
    <p:sldLayoutId id="2147483683" r:id="rId18"/>
    <p:sldLayoutId id="2147483781" r:id="rId19"/>
    <p:sldLayoutId id="2147483747" r:id="rId20"/>
    <p:sldLayoutId id="2147483758" r:id="rId21"/>
    <p:sldLayoutId id="2147483769" r:id="rId22"/>
    <p:sldLayoutId id="2147483783" r:id="rId23"/>
    <p:sldLayoutId id="2147483784" r:id="rId24"/>
    <p:sldLayoutId id="2147483785" r:id="rId25"/>
    <p:sldLayoutId id="2147483786" r:id="rId26"/>
  </p:sldLayoutIdLst>
  <p:hf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www.aap.org/en/pages/2019-novel-coronavirus-covid-19-infections/clinical-guidance/face-masks-and-other-prevention-strategie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dc.gov/vaccines/schedules/hcp/imz/child-adolescent.html"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dc.gov/vaccines/schedules/hcp/imz/child-adolescent.html" TargetMode="Externa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c.gov/coronavirus/2019-ncov/community/schools-childcare/k-12-childcare-guidance.html"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c.gov/coronavirus/2019-ncov/community/schools-childcare/k-12-childcare-guidance.html"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www.cdc.gov/rsv/high-risk/infants-young-children.html" TargetMode="External"/><Relationship Id="rId3" Type="http://schemas.openxmlformats.org/officeDocument/2006/relationships/hyperlink" Target="https://www.cdc.gov/flu/highrisk/parents.htm" TargetMode="External"/><Relationship Id="rId7" Type="http://schemas.openxmlformats.org/officeDocument/2006/relationships/hyperlink" Target="https://www.cdc.gov/vaccines/covid-19/planning/children/6-things-to-know.html" TargetMode="External"/><Relationship Id="rId2" Type="http://schemas.openxmlformats.org/officeDocument/2006/relationships/hyperlink" Target="https://www.cdc.gov/respiratory-viruses/tools-resources/index.html" TargetMode="External"/><Relationship Id="rId1" Type="http://schemas.openxmlformats.org/officeDocument/2006/relationships/slideLayout" Target="../slideLayouts/slideLayout3.xml"/><Relationship Id="rId6" Type="http://schemas.openxmlformats.org/officeDocument/2006/relationships/hyperlink" Target="https://www.cdc.gov/flu/highrisk/children.htm" TargetMode="External"/><Relationship Id="rId5" Type="http://schemas.openxmlformats.org/officeDocument/2006/relationships/hyperlink" Target="https://www.cdc.gov/vaccines/vpd/rsv/public/child.html" TargetMode="External"/><Relationship Id="rId10" Type="http://schemas.openxmlformats.org/officeDocument/2006/relationships/hyperlink" Target="https://www.cdc.gov/coronavirus/2019-ncov/community/health-equity/index.html" TargetMode="External"/><Relationship Id="rId4" Type="http://schemas.openxmlformats.org/officeDocument/2006/relationships/hyperlink" Target="https://www.cdc.gov/coronavirus/2019-ncov/communication/toolkits/pregnant-people-and-new-parents.html" TargetMode="External"/><Relationship Id="rId9" Type="http://schemas.openxmlformats.org/officeDocument/2006/relationships/hyperlink" Target="https://www.cdc.gov/flu/highrisk/disparities-racial-ethnic-minority-groups.html"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cdc.gov/earlycare/infectious-diseases/isolation-and-precautions-in-ECE.html" TargetMode="External"/><Relationship Id="rId3" Type="http://schemas.openxmlformats.org/officeDocument/2006/relationships/hyperlink" Target="https://www.aap.org/en/pages/2019-novel-coronavirus-covid-19-infections/clinical-guidance/face-masks-and-other-prevention-strategies/" TargetMode="External"/><Relationship Id="rId7" Type="http://schemas.openxmlformats.org/officeDocument/2006/relationships/hyperlink" Target="https://www.cdc.gov/coronavirus/2019-ncov/your-health/isolation.html" TargetMode="External"/><Relationship Id="rId2" Type="http://schemas.openxmlformats.org/officeDocument/2006/relationships/hyperlink" Target="http://www.aap.org/" TargetMode="External"/><Relationship Id="rId1" Type="http://schemas.openxmlformats.org/officeDocument/2006/relationships/slideLayout" Target="../slideLayouts/slideLayout3.xml"/><Relationship Id="rId6" Type="http://schemas.openxmlformats.org/officeDocument/2006/relationships/hyperlink" Target="https://www.cdc.gov/coronavirus/2019-ncov/community/schools-childcare/k-12-childcare-guidance.html" TargetMode="External"/><Relationship Id="rId11" Type="http://schemas.openxmlformats.org/officeDocument/2006/relationships/hyperlink" Target="https://nrckids.org/CFOC/Database/5.2.1.1" TargetMode="External"/><Relationship Id="rId5" Type="http://schemas.openxmlformats.org/officeDocument/2006/relationships/hyperlink" Target="https://www.cdc.gov/vaccines/schedules/hcp/imz/child-adolescent.html" TargetMode="External"/><Relationship Id="rId10" Type="http://schemas.openxmlformats.org/officeDocument/2006/relationships/hyperlink" Target="https://nrckids.org/" TargetMode="External"/><Relationship Id="rId4" Type="http://schemas.openxmlformats.org/officeDocument/2006/relationships/hyperlink" Target="http://www.cdc.gov/" TargetMode="External"/><Relationship Id="rId9" Type="http://schemas.openxmlformats.org/officeDocument/2006/relationships/hyperlink" Target="https://www.cdc.gov/infectioncontrol/projectfirstline/healthcare/educational-materials.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aap.org/en/news-room/campaigns-and-toolkits/flu-campaign-toolkit/" TargetMode="External"/><Relationship Id="rId3" Type="http://schemas.openxmlformats.org/officeDocument/2006/relationships/hyperlink" Target="https://www.aap.org/en/patient-care/infection-prevention-and-control/project-firstline/risk-recognition-and-communication/" TargetMode="External"/><Relationship Id="rId7" Type="http://schemas.openxmlformats.org/officeDocument/2006/relationships/hyperlink" Target="https://www.aap.org/en/news-room/campaigns-and-toolkits/immunizations/" TargetMode="External"/><Relationship Id="rId2" Type="http://schemas.openxmlformats.org/officeDocument/2006/relationships/hyperlink" Target="http://www.aap.org/" TargetMode="External"/><Relationship Id="rId1" Type="http://schemas.openxmlformats.org/officeDocument/2006/relationships/slideLayout" Target="../slideLayouts/slideLayout3.xml"/><Relationship Id="rId6" Type="http://schemas.openxmlformats.org/officeDocument/2006/relationships/hyperlink" Target="https://www.aap.org/en/patient-care/school-health/managing-infectious-diseases-in-schools/" TargetMode="External"/><Relationship Id="rId5" Type="http://schemas.openxmlformats.org/officeDocument/2006/relationships/hyperlink" Target="https://www.aap.org/en/patient-care/infection-prevention-and-control/project-firstline/hand-hygiene-quiz/" TargetMode="External"/><Relationship Id="rId4" Type="http://schemas.openxmlformats.org/officeDocument/2006/relationships/hyperlink" Target="https://www.aap.org/en/patient-care/infection-prevention-and-control/project-firstline/cleaning-and-disinfecting-resources/" TargetMode="External"/><Relationship Id="rId9" Type="http://schemas.openxmlformats.org/officeDocument/2006/relationships/hyperlink" Target="https://www.aap.org/en/patient-care/immunizations/communicating-with-families-and-promoting-vaccine-confidenc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healthychildren.org/English/health-issues/conditions/prevention/Pages/Prevention-In-Child-Care-or-School.aspx" TargetMode="External"/><Relationship Id="rId13" Type="http://schemas.openxmlformats.org/officeDocument/2006/relationships/hyperlink" Target="https://www.healthychildren.org/English/health-issues/conditions/chest-lungs/Pages/RSV-When-Its-More-Than-Just-a-Cold.aspx" TargetMode="External"/><Relationship Id="rId3" Type="http://schemas.openxmlformats.org/officeDocument/2006/relationships/hyperlink" Target="https://www.healthychildren.org/English/health-issues/conditions/prevention/Pages/default.aspx" TargetMode="External"/><Relationship Id="rId7" Type="http://schemas.openxmlformats.org/officeDocument/2006/relationships/hyperlink" Target="https://www.healthychildren.org/english/healthy-living/oral-health/pages/default.aspx" TargetMode="External"/><Relationship Id="rId12" Type="http://schemas.openxmlformats.org/officeDocument/2006/relationships/hyperlink" Target="https://healthychildren.org/English/health-issues/conditions/flu/Pages/default.aspx" TargetMode="External"/><Relationship Id="rId2" Type="http://schemas.openxmlformats.org/officeDocument/2006/relationships/hyperlink" Target="https://www.healthychildren.org/English/safety-prevention/immunizations/Pages/default.aspx" TargetMode="External"/><Relationship Id="rId1" Type="http://schemas.openxmlformats.org/officeDocument/2006/relationships/slideLayout" Target="../slideLayouts/slideLayout3.xml"/><Relationship Id="rId6" Type="http://schemas.openxmlformats.org/officeDocument/2006/relationships/hyperlink" Target="https://www.healthychildren.org/English/health-issues/conditions/prevention/Pages/Hand-Washing-A-Powerful-Antidote-to-Illness.aspx" TargetMode="External"/><Relationship Id="rId11" Type="http://schemas.openxmlformats.org/officeDocument/2006/relationships/hyperlink" Target="https://www.healthychildren.org/English/health-issues/conditions/infections/Pages/default.aspx" TargetMode="External"/><Relationship Id="rId5" Type="http://schemas.openxmlformats.org/officeDocument/2006/relationships/hyperlink" Target="https://www.healthychildren.org/English/health-issues/conditions/prevention/Pages/Germ-Prevention-Strategies.aspx" TargetMode="External"/><Relationship Id="rId10" Type="http://schemas.openxmlformats.org/officeDocument/2006/relationships/hyperlink" Target="https://healthychildren.org/English/health-issues/conditions/COVID-19/Pages/default.aspx" TargetMode="External"/><Relationship Id="rId4" Type="http://schemas.openxmlformats.org/officeDocument/2006/relationships/hyperlink" Target="https://www.healthychildren.org/English/health-issues/conditions/prevention/Pages/Cleaners-Sanitizers-Disinfectants.aspx?_gl=1*135slh3*_ga*MTUxODIzOTY2Ny4xNjg5NjExMjU2*_ga_FD9D3XZVQQ*MTcwMTg4MDM2OC4xMDQuMS4xNzAxODgwNjg1LjAuMC4w" TargetMode="External"/><Relationship Id="rId9" Type="http://schemas.openxmlformats.org/officeDocument/2006/relationships/hyperlink" Target="https://www.healthychildren.org/English/health-issues/conditions/Pages/default.asp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6D66B-BC5F-4F3C-B939-BC0E941C6FB2}"/>
              </a:ext>
            </a:extLst>
          </p:cNvPr>
          <p:cNvSpPr>
            <a:spLocks noGrp="1"/>
          </p:cNvSpPr>
          <p:nvPr>
            <p:ph type="ctrTitle"/>
          </p:nvPr>
        </p:nvSpPr>
        <p:spPr/>
        <p:txBody>
          <a:bodyPr/>
          <a:lstStyle/>
          <a:p>
            <a:r>
              <a:rPr lang="en-US"/>
              <a:t>Respiratory-related Illnesses: Part 1</a:t>
            </a:r>
          </a:p>
        </p:txBody>
      </p:sp>
      <p:sp>
        <p:nvSpPr>
          <p:cNvPr id="4" name="Subtitle 3">
            <a:extLst>
              <a:ext uri="{FF2B5EF4-FFF2-40B4-BE49-F238E27FC236}">
                <a16:creationId xmlns:a16="http://schemas.microsoft.com/office/drawing/2014/main" id="{2F2A2A33-1758-4B2F-B68B-4E07D153C5A3}"/>
              </a:ext>
            </a:extLst>
          </p:cNvPr>
          <p:cNvSpPr>
            <a:spLocks noGrp="1"/>
          </p:cNvSpPr>
          <p:nvPr>
            <p:ph type="subTitle" idx="1"/>
          </p:nvPr>
        </p:nvSpPr>
        <p:spPr/>
        <p:txBody>
          <a:bodyPr/>
          <a:lstStyle/>
          <a:p>
            <a:r>
              <a:rPr lang="en-US"/>
              <a:t>Date and/or Faculty</a:t>
            </a:r>
          </a:p>
        </p:txBody>
      </p:sp>
    </p:spTree>
    <p:custDataLst>
      <p:tags r:id="rId1"/>
    </p:custDataLst>
    <p:extLst>
      <p:ext uri="{BB962C8B-B14F-4D97-AF65-F5344CB8AC3E}">
        <p14:creationId xmlns:p14="http://schemas.microsoft.com/office/powerpoint/2010/main" val="27321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FFF6-7DA1-21C4-2E8F-20B323477CE7}"/>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2FB97F37-A8E7-1C1D-78A3-6CB8A5A0E13A}"/>
              </a:ext>
            </a:extLst>
          </p:cNvPr>
          <p:cNvSpPr>
            <a:spLocks noGrp="1"/>
          </p:cNvSpPr>
          <p:nvPr>
            <p:ph idx="1"/>
          </p:nvPr>
        </p:nvSpPr>
        <p:spPr/>
        <p:txBody>
          <a:bodyPr/>
          <a:lstStyle/>
          <a:p>
            <a:r>
              <a:rPr lang="en-US"/>
              <a:t>Review how infections spread and key prevention strategies to reduce the risk of spread</a:t>
            </a:r>
          </a:p>
          <a:p>
            <a:r>
              <a:rPr lang="en-US"/>
              <a:t>Discuss disease-specific signs and symptoms, incubation and contagious periods, transmission, infection control guidance, and school exclusion and readmittance criteria:</a:t>
            </a:r>
          </a:p>
          <a:p>
            <a:pPr lvl="1"/>
            <a:r>
              <a:rPr lang="en-US"/>
              <a:t>Cold</a:t>
            </a:r>
          </a:p>
          <a:p>
            <a:pPr lvl="1"/>
            <a:r>
              <a:rPr lang="en-US"/>
              <a:t>Influenza</a:t>
            </a:r>
          </a:p>
          <a:p>
            <a:pPr lvl="1"/>
            <a:r>
              <a:rPr lang="en-US"/>
              <a:t>RSV</a:t>
            </a:r>
          </a:p>
          <a:p>
            <a:pPr lvl="1"/>
            <a:r>
              <a:rPr lang="en-US"/>
              <a:t>COVID-19</a:t>
            </a:r>
          </a:p>
          <a:p>
            <a:endParaRPr lang="en-US"/>
          </a:p>
        </p:txBody>
      </p:sp>
      <p:sp>
        <p:nvSpPr>
          <p:cNvPr id="4" name="Footer Placeholder 3">
            <a:extLst>
              <a:ext uri="{FF2B5EF4-FFF2-40B4-BE49-F238E27FC236}">
                <a16:creationId xmlns:a16="http://schemas.microsoft.com/office/drawing/2014/main" id="{5D26DA2C-0121-3B57-995F-600131D50730}"/>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5C78CE84-004D-BA89-B9B8-1473F2B6263D}"/>
              </a:ext>
            </a:extLst>
          </p:cNvPr>
          <p:cNvSpPr>
            <a:spLocks noGrp="1"/>
          </p:cNvSpPr>
          <p:nvPr>
            <p:ph type="sldNum" sz="quarter" idx="4"/>
          </p:nvPr>
        </p:nvSpPr>
        <p:spPr/>
        <p:txBody>
          <a:bodyPr/>
          <a:lstStyle/>
          <a:p>
            <a:fld id="{FDC91213-4F0D-479E-AE4A-9B176DFAB61C}" type="slidenum">
              <a:rPr lang="en-US" smtClean="0"/>
              <a:pPr/>
              <a:t>10</a:t>
            </a:fld>
            <a:endParaRPr lang="en-US"/>
          </a:p>
        </p:txBody>
      </p:sp>
    </p:spTree>
    <p:extLst>
      <p:ext uri="{BB962C8B-B14F-4D97-AF65-F5344CB8AC3E}">
        <p14:creationId xmlns:p14="http://schemas.microsoft.com/office/powerpoint/2010/main" val="239910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316A-9305-A08F-E9D8-156BAB1FE834}"/>
              </a:ext>
            </a:extLst>
          </p:cNvPr>
          <p:cNvSpPr>
            <a:spLocks noGrp="1"/>
          </p:cNvSpPr>
          <p:nvPr>
            <p:ph type="title"/>
          </p:nvPr>
        </p:nvSpPr>
        <p:spPr/>
        <p:txBody>
          <a:bodyPr/>
          <a:lstStyle/>
          <a:p>
            <a:r>
              <a:rPr lang="en-US"/>
              <a:t>Spread of Infection</a:t>
            </a:r>
          </a:p>
        </p:txBody>
      </p:sp>
      <p:sp>
        <p:nvSpPr>
          <p:cNvPr id="3" name="Content Placeholder 2">
            <a:extLst>
              <a:ext uri="{FF2B5EF4-FFF2-40B4-BE49-F238E27FC236}">
                <a16:creationId xmlns:a16="http://schemas.microsoft.com/office/drawing/2014/main" id="{77F46747-5E12-AFBD-7167-30D51B8AAF74}"/>
              </a:ext>
            </a:extLst>
          </p:cNvPr>
          <p:cNvSpPr>
            <a:spLocks noGrp="1"/>
          </p:cNvSpPr>
          <p:nvPr>
            <p:ph idx="1"/>
          </p:nvPr>
        </p:nvSpPr>
        <p:spPr>
          <a:xfrm>
            <a:off x="868612" y="1270000"/>
            <a:ext cx="10515600" cy="4317999"/>
          </a:xfrm>
        </p:spPr>
        <p:txBody>
          <a:bodyPr/>
          <a:lstStyle/>
          <a:p>
            <a:pPr fontAlgn="base">
              <a:buClr>
                <a:srgbClr val="00247F"/>
              </a:buClr>
            </a:pPr>
            <a:r>
              <a:rPr lang="en-US" sz="1500" b="1">
                <a:solidFill>
                  <a:srgbClr val="000000"/>
                </a:solidFill>
              </a:rPr>
              <a:t>Respiratory (Droplet) Route:</a:t>
            </a:r>
          </a:p>
          <a:p>
            <a:pPr lvl="1" fontAlgn="base">
              <a:buClr>
                <a:srgbClr val="00247F"/>
              </a:buClr>
              <a:buFont typeface="Alegreya Sans" panose="00000500000000000000" pitchFamily="2" charset="0"/>
              <a:buChar char="–"/>
            </a:pPr>
            <a:r>
              <a:rPr lang="en-US" sz="1500">
                <a:solidFill>
                  <a:srgbClr val="000000"/>
                </a:solidFill>
              </a:rPr>
              <a:t>Large droplets that form when a person talks, coughs, sneezes, or sings </a:t>
            </a:r>
          </a:p>
          <a:p>
            <a:pPr lvl="1" fontAlgn="base">
              <a:buClr>
                <a:srgbClr val="00247F"/>
              </a:buClr>
              <a:buFont typeface="Alegreya Sans" panose="00000500000000000000" pitchFamily="2" charset="0"/>
              <a:buChar char="–"/>
            </a:pPr>
            <a:r>
              <a:rPr lang="en-US" sz="1500">
                <a:solidFill>
                  <a:srgbClr val="000000"/>
                </a:solidFill>
              </a:rPr>
              <a:t>The droplets do not stay in the air; they usually travel short distances </a:t>
            </a:r>
            <a:r>
              <a:rPr lang="en-US" sz="1500"/>
              <a:t>before they </a:t>
            </a:r>
            <a:r>
              <a:rPr lang="en-US" sz="1500">
                <a:solidFill>
                  <a:srgbClr val="000000"/>
                </a:solidFill>
              </a:rPr>
              <a:t>fall onto the ground or surfaces</a:t>
            </a:r>
          </a:p>
          <a:p>
            <a:pPr lvl="1" fontAlgn="base">
              <a:buClr>
                <a:srgbClr val="00247F"/>
              </a:buClr>
              <a:buFont typeface="Alegreya Sans" panose="00000500000000000000" pitchFamily="2" charset="0"/>
              <a:buChar char="–"/>
            </a:pPr>
            <a:r>
              <a:rPr lang="en-US" sz="1500">
                <a:solidFill>
                  <a:srgbClr val="000000"/>
                </a:solidFill>
              </a:rPr>
              <a:t>Can be inhaled, land on, or be rubbed into the </a:t>
            </a:r>
            <a:r>
              <a:rPr lang="en-US" sz="1500"/>
              <a:t>mucous membranes of the </a:t>
            </a:r>
            <a:r>
              <a:rPr lang="en-US" sz="1500">
                <a:solidFill>
                  <a:srgbClr val="000000"/>
                </a:solidFill>
              </a:rPr>
              <a:t>eyes, nose, or mouth</a:t>
            </a:r>
          </a:p>
          <a:p>
            <a:pPr fontAlgn="base">
              <a:buClr>
                <a:srgbClr val="00247F"/>
              </a:buClr>
            </a:pPr>
            <a:r>
              <a:rPr lang="en-US" sz="1500" b="1">
                <a:solidFill>
                  <a:srgbClr val="000000"/>
                </a:solidFill>
              </a:rPr>
              <a:t>Airborne Route</a:t>
            </a:r>
            <a:r>
              <a:rPr lang="en-US" sz="1500">
                <a:solidFill>
                  <a:srgbClr val="000000"/>
                </a:solidFill>
              </a:rPr>
              <a:t>:</a:t>
            </a:r>
          </a:p>
          <a:p>
            <a:pPr lvl="1" fontAlgn="base">
              <a:buClr>
                <a:srgbClr val="00247F"/>
              </a:buClr>
              <a:buFont typeface="Alegreya Sans" panose="00000500000000000000" pitchFamily="2" charset="0"/>
              <a:buChar char="–"/>
            </a:pPr>
            <a:r>
              <a:rPr lang="en-US" sz="1500">
                <a:solidFill>
                  <a:srgbClr val="000000"/>
                </a:solidFill>
              </a:rPr>
              <a:t>Small particles </a:t>
            </a:r>
            <a:r>
              <a:rPr lang="en-US" sz="1500"/>
              <a:t>generated when a person </a:t>
            </a:r>
            <a:r>
              <a:rPr lang="en-US" sz="1500">
                <a:solidFill>
                  <a:srgbClr val="000000"/>
                </a:solidFill>
              </a:rPr>
              <a:t>cough</a:t>
            </a:r>
            <a:r>
              <a:rPr lang="en-US" sz="1500"/>
              <a:t>s </a:t>
            </a:r>
            <a:r>
              <a:rPr lang="en-US" sz="1500">
                <a:solidFill>
                  <a:srgbClr val="000000"/>
                </a:solidFill>
              </a:rPr>
              <a:t>or sneezes</a:t>
            </a:r>
          </a:p>
          <a:p>
            <a:pPr lvl="1" fontAlgn="base">
              <a:buClr>
                <a:srgbClr val="00247F"/>
              </a:buClr>
              <a:buFont typeface="Alegreya Sans" panose="00000500000000000000" pitchFamily="2" charset="0"/>
              <a:buChar char="–"/>
            </a:pPr>
            <a:r>
              <a:rPr lang="en-US" sz="1500">
                <a:solidFill>
                  <a:srgbClr val="000000"/>
                </a:solidFill>
              </a:rPr>
              <a:t>These particles containing viruses or bacteria that remain infectious while floating  long distances in the air </a:t>
            </a:r>
            <a:r>
              <a:rPr lang="en-US" sz="1500"/>
              <a:t>and can infect people in the same or even in another room (if air moves between the rooms)</a:t>
            </a:r>
            <a:endParaRPr lang="en-US" sz="1500">
              <a:solidFill>
                <a:srgbClr val="000000"/>
              </a:solidFill>
            </a:endParaRPr>
          </a:p>
          <a:p>
            <a:pPr lvl="1" fontAlgn="base">
              <a:buClr>
                <a:srgbClr val="00247F"/>
              </a:buClr>
              <a:buFont typeface="Alegreya Sans" panose="00000500000000000000" pitchFamily="2" charset="0"/>
              <a:buChar char="–"/>
            </a:pPr>
            <a:r>
              <a:rPr lang="en-US" sz="1500">
                <a:solidFill>
                  <a:srgbClr val="000000"/>
                </a:solidFill>
              </a:rPr>
              <a:t> These particles cause illness when inhaled </a:t>
            </a:r>
            <a:endParaRPr lang="en-US" sz="1500"/>
          </a:p>
          <a:p>
            <a:pPr fontAlgn="base">
              <a:buClr>
                <a:srgbClr val="00247F"/>
              </a:buClr>
            </a:pPr>
            <a:r>
              <a:rPr lang="en-US" sz="1500" b="1">
                <a:solidFill>
                  <a:srgbClr val="000000"/>
                </a:solidFill>
              </a:rPr>
              <a:t>Contact Route</a:t>
            </a:r>
            <a:r>
              <a:rPr lang="en-US" sz="1500">
                <a:solidFill>
                  <a:srgbClr val="000000"/>
                </a:solidFill>
              </a:rPr>
              <a:t>:</a:t>
            </a:r>
          </a:p>
          <a:p>
            <a:pPr lvl="1" fontAlgn="base">
              <a:buClr>
                <a:srgbClr val="00247F"/>
              </a:buClr>
              <a:buFont typeface="Alegreya Sans" panose="00000500000000000000" pitchFamily="2" charset="0"/>
              <a:buChar char="–"/>
            </a:pPr>
            <a:r>
              <a:rPr lang="en-US" sz="1500"/>
              <a:t>People carrying respiratory viruses can contaminate surfaces or objects with their respiratory or oral secretions, either directly through an uncovered cough or sneeze or indirectly by touching an object with unclean hands</a:t>
            </a:r>
          </a:p>
          <a:p>
            <a:pPr lvl="1" fontAlgn="base">
              <a:buClr>
                <a:srgbClr val="00247F"/>
              </a:buClr>
              <a:buFont typeface="Alegreya Sans" panose="00000500000000000000" pitchFamily="2" charset="0"/>
              <a:buChar char="–"/>
            </a:pPr>
            <a:r>
              <a:rPr lang="en-US" sz="1500"/>
              <a:t>Other people can become infected after touching these contaminated surfaces or objects and putting fingers in their own mouths, eyes, or nose</a:t>
            </a:r>
          </a:p>
        </p:txBody>
      </p:sp>
      <p:sp>
        <p:nvSpPr>
          <p:cNvPr id="4" name="Footer Placeholder 3">
            <a:extLst>
              <a:ext uri="{FF2B5EF4-FFF2-40B4-BE49-F238E27FC236}">
                <a16:creationId xmlns:a16="http://schemas.microsoft.com/office/drawing/2014/main" id="{5FB1007D-06F4-D196-A065-083CBD377BB3}"/>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26ED8A33-0534-2F93-B5D7-AB8075B2AA23}"/>
              </a:ext>
            </a:extLst>
          </p:cNvPr>
          <p:cNvSpPr>
            <a:spLocks noGrp="1"/>
          </p:cNvSpPr>
          <p:nvPr>
            <p:ph type="sldNum" sz="quarter" idx="4"/>
          </p:nvPr>
        </p:nvSpPr>
        <p:spPr/>
        <p:txBody>
          <a:bodyPr/>
          <a:lstStyle/>
          <a:p>
            <a:fld id="{FDC91213-4F0D-479E-AE4A-9B176DFAB61C}" type="slidenum">
              <a:rPr lang="en-US" smtClean="0"/>
              <a:pPr/>
              <a:t>11</a:t>
            </a:fld>
            <a:endParaRPr lang="en-US"/>
          </a:p>
        </p:txBody>
      </p:sp>
      <p:pic>
        <p:nvPicPr>
          <p:cNvPr id="6" name="Picture 5" descr="A blue and red line drawing of a person's head&#10;&#10;Description automatically generated">
            <a:extLst>
              <a:ext uri="{FF2B5EF4-FFF2-40B4-BE49-F238E27FC236}">
                <a16:creationId xmlns:a16="http://schemas.microsoft.com/office/drawing/2014/main" id="{A89EC4B3-167C-1B79-F0F4-9D79A4ECCDC5}"/>
              </a:ext>
            </a:extLst>
          </p:cNvPr>
          <p:cNvPicPr>
            <a:picLocks noChangeAspect="1"/>
          </p:cNvPicPr>
          <p:nvPr/>
        </p:nvPicPr>
        <p:blipFill>
          <a:blip r:embed="rId2"/>
          <a:stretch>
            <a:fillRect/>
          </a:stretch>
        </p:blipFill>
        <p:spPr>
          <a:xfrm>
            <a:off x="3724296" y="1005573"/>
            <a:ext cx="631756" cy="661291"/>
          </a:xfrm>
          <a:prstGeom prst="rect">
            <a:avLst/>
          </a:prstGeom>
        </p:spPr>
      </p:pic>
      <p:pic>
        <p:nvPicPr>
          <p:cNvPr id="7" name="Picture 6" descr="A silhouette of a child blowing a virus&#10;&#10;Description automatically generated">
            <a:extLst>
              <a:ext uri="{FF2B5EF4-FFF2-40B4-BE49-F238E27FC236}">
                <a16:creationId xmlns:a16="http://schemas.microsoft.com/office/drawing/2014/main" id="{9AC72987-ED77-413C-D92C-CB0517F143AD}"/>
              </a:ext>
            </a:extLst>
          </p:cNvPr>
          <p:cNvPicPr>
            <a:picLocks noChangeAspect="1"/>
          </p:cNvPicPr>
          <p:nvPr/>
        </p:nvPicPr>
        <p:blipFill>
          <a:blip r:embed="rId3"/>
          <a:stretch>
            <a:fillRect/>
          </a:stretch>
        </p:blipFill>
        <p:spPr>
          <a:xfrm>
            <a:off x="2700352" y="2527659"/>
            <a:ext cx="573240" cy="602040"/>
          </a:xfrm>
          <a:prstGeom prst="rect">
            <a:avLst/>
          </a:prstGeom>
        </p:spPr>
      </p:pic>
      <p:pic>
        <p:nvPicPr>
          <p:cNvPr id="8" name="Picture 7" descr="Surface icon - Download on Iconfinder on Iconfinder">
            <a:extLst>
              <a:ext uri="{FF2B5EF4-FFF2-40B4-BE49-F238E27FC236}">
                <a16:creationId xmlns:a16="http://schemas.microsoft.com/office/drawing/2014/main" id="{004E2222-78BA-11AB-6FBF-B034CFF3AA06}"/>
              </a:ext>
            </a:extLst>
          </p:cNvPr>
          <p:cNvPicPr>
            <a:picLocks noChangeAspect="1"/>
          </p:cNvPicPr>
          <p:nvPr/>
        </p:nvPicPr>
        <p:blipFill>
          <a:blip r:embed="rId4"/>
          <a:stretch>
            <a:fillRect/>
          </a:stretch>
        </p:blipFill>
        <p:spPr>
          <a:xfrm>
            <a:off x="2700352" y="3990403"/>
            <a:ext cx="573240" cy="501730"/>
          </a:xfrm>
          <a:prstGeom prst="rect">
            <a:avLst/>
          </a:prstGeom>
        </p:spPr>
      </p:pic>
    </p:spTree>
    <p:extLst>
      <p:ext uri="{BB962C8B-B14F-4D97-AF65-F5344CB8AC3E}">
        <p14:creationId xmlns:p14="http://schemas.microsoft.com/office/powerpoint/2010/main" val="975823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C7F6-1E08-C674-6338-C6E32D992374}"/>
              </a:ext>
            </a:extLst>
          </p:cNvPr>
          <p:cNvSpPr>
            <a:spLocks noGrp="1"/>
          </p:cNvSpPr>
          <p:nvPr>
            <p:ph type="title"/>
          </p:nvPr>
        </p:nvSpPr>
        <p:spPr/>
        <p:txBody>
          <a:bodyPr/>
          <a:lstStyle/>
          <a:p>
            <a:r>
              <a:rPr lang="en-US"/>
              <a:t>Reducing the Risk of Infection | Clean Hands</a:t>
            </a:r>
          </a:p>
        </p:txBody>
      </p:sp>
      <p:sp>
        <p:nvSpPr>
          <p:cNvPr id="3" name="Content Placeholder 2">
            <a:extLst>
              <a:ext uri="{FF2B5EF4-FFF2-40B4-BE49-F238E27FC236}">
                <a16:creationId xmlns:a16="http://schemas.microsoft.com/office/drawing/2014/main" id="{E641B97A-18DC-985A-6F1D-F379947C1665}"/>
              </a:ext>
            </a:extLst>
          </p:cNvPr>
          <p:cNvSpPr>
            <a:spLocks noGrp="1"/>
          </p:cNvSpPr>
          <p:nvPr>
            <p:ph sz="half" idx="1"/>
          </p:nvPr>
        </p:nvSpPr>
        <p:spPr>
          <a:xfrm>
            <a:off x="838199" y="1587501"/>
            <a:ext cx="5979159" cy="4279900"/>
          </a:xfrm>
        </p:spPr>
        <p:txBody>
          <a:bodyPr/>
          <a:lstStyle/>
          <a:p>
            <a:r>
              <a:rPr lang="en-US" sz="1600"/>
              <a:t>Hands are the major way infections are spread – not cleaning hands contributes to outbreaks of diarrhea and respiratory infections among children and staff in schools</a:t>
            </a:r>
          </a:p>
          <a:p>
            <a:r>
              <a:rPr lang="en-US" sz="1600"/>
              <a:t>Hand washing with soap and water is preferred if hands are dirty, or before and after eating and after using the toilet. Using alcohol hand rubs is an acceptable way to clean hands at other times.</a:t>
            </a:r>
          </a:p>
          <a:p>
            <a:r>
              <a:rPr lang="en-US" sz="1600"/>
              <a:t>Fixtures and supplies for hand cleaning should be readily available, within areas where children and adults can use them – with supplies within reach of users where they are needed (</a:t>
            </a:r>
            <a:r>
              <a:rPr lang="en-US" sz="1600" err="1"/>
              <a:t>ie</a:t>
            </a:r>
            <a:r>
              <a:rPr lang="en-US" sz="1600"/>
              <a:t>, soap, paper towel dispensers).</a:t>
            </a:r>
          </a:p>
          <a:p>
            <a:pPr lvl="1"/>
            <a:r>
              <a:rPr lang="en-US" sz="1600" i="1"/>
              <a:t>Supervise children if allowing them to use alcohol-based hand rubs</a:t>
            </a:r>
          </a:p>
        </p:txBody>
      </p:sp>
      <p:sp>
        <p:nvSpPr>
          <p:cNvPr id="5" name="Footer Placeholder 4">
            <a:extLst>
              <a:ext uri="{FF2B5EF4-FFF2-40B4-BE49-F238E27FC236}">
                <a16:creationId xmlns:a16="http://schemas.microsoft.com/office/drawing/2014/main" id="{B8FCFFF0-D406-1011-A600-D3C6C9FF874F}"/>
              </a:ext>
            </a:extLst>
          </p:cNvPr>
          <p:cNvSpPr>
            <a:spLocks noGrp="1"/>
          </p:cNvSpPr>
          <p:nvPr>
            <p:ph type="ftr" sz="quarter" idx="3"/>
          </p:nvPr>
        </p:nvSpPr>
        <p:spPr/>
        <p:txBody>
          <a:bodyPr/>
          <a:lstStyle/>
          <a:p>
            <a:endParaRPr lang="en-US"/>
          </a:p>
        </p:txBody>
      </p:sp>
      <p:sp>
        <p:nvSpPr>
          <p:cNvPr id="6" name="Slide Number Placeholder 5">
            <a:extLst>
              <a:ext uri="{FF2B5EF4-FFF2-40B4-BE49-F238E27FC236}">
                <a16:creationId xmlns:a16="http://schemas.microsoft.com/office/drawing/2014/main" id="{A3AC98DE-6ED4-A8D8-4D91-0CBAD0F331B6}"/>
              </a:ext>
            </a:extLst>
          </p:cNvPr>
          <p:cNvSpPr>
            <a:spLocks noGrp="1"/>
          </p:cNvSpPr>
          <p:nvPr>
            <p:ph type="sldNum" sz="quarter" idx="4"/>
          </p:nvPr>
        </p:nvSpPr>
        <p:spPr/>
        <p:txBody>
          <a:bodyPr/>
          <a:lstStyle/>
          <a:p>
            <a:fld id="{FDC91213-4F0D-479E-AE4A-9B176DFAB61C}" type="slidenum">
              <a:rPr lang="en-US" smtClean="0"/>
              <a:pPr/>
              <a:t>12</a:t>
            </a:fld>
            <a:endParaRPr lang="en-US"/>
          </a:p>
        </p:txBody>
      </p:sp>
      <p:pic>
        <p:nvPicPr>
          <p:cNvPr id="7" name="Picture 2">
            <a:extLst>
              <a:ext uri="{FF2B5EF4-FFF2-40B4-BE49-F238E27FC236}">
                <a16:creationId xmlns:a16="http://schemas.microsoft.com/office/drawing/2014/main" id="{D1BDB277-E00E-7159-70A6-FEF0292BC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1432" y="2037625"/>
            <a:ext cx="4232368" cy="278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7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7C5B-65E1-F6FB-5665-150A0E504BC8}"/>
              </a:ext>
            </a:extLst>
          </p:cNvPr>
          <p:cNvSpPr>
            <a:spLocks noGrp="1"/>
          </p:cNvSpPr>
          <p:nvPr>
            <p:ph type="title"/>
          </p:nvPr>
        </p:nvSpPr>
        <p:spPr/>
        <p:txBody>
          <a:bodyPr/>
          <a:lstStyle/>
          <a:p>
            <a:r>
              <a:rPr lang="en-US"/>
              <a:t>Reducing the Risk of Infection | Respiratory Etiquette</a:t>
            </a:r>
            <a:br>
              <a:rPr lang="en-US"/>
            </a:br>
            <a:endParaRPr lang="en-US"/>
          </a:p>
        </p:txBody>
      </p:sp>
      <p:sp>
        <p:nvSpPr>
          <p:cNvPr id="3" name="Content Placeholder 2">
            <a:extLst>
              <a:ext uri="{FF2B5EF4-FFF2-40B4-BE49-F238E27FC236}">
                <a16:creationId xmlns:a16="http://schemas.microsoft.com/office/drawing/2014/main" id="{04040597-0F8E-D920-2CC6-4A5E47118075}"/>
              </a:ext>
            </a:extLst>
          </p:cNvPr>
          <p:cNvSpPr>
            <a:spLocks noGrp="1"/>
          </p:cNvSpPr>
          <p:nvPr>
            <p:ph idx="1"/>
          </p:nvPr>
        </p:nvSpPr>
        <p:spPr/>
        <p:txBody>
          <a:bodyPr/>
          <a:lstStyle/>
          <a:p>
            <a:r>
              <a:rPr lang="en-US"/>
              <a:t>Respiratory etiquette = reducing droplet spread</a:t>
            </a:r>
          </a:p>
          <a:p>
            <a:r>
              <a:rPr lang="en-US"/>
              <a:t>Everyone should be taught to avoid using their bare hands to cover their mouths and noses when they cough or sneeze. Teach students and staff to cover their cough with a tissue or to cough or sneeze into their inner elbow/ upper sleeve</a:t>
            </a:r>
          </a:p>
          <a:p>
            <a:r>
              <a:rPr lang="en-US">
                <a:hlinkClick r:id="rId2"/>
              </a:rPr>
              <a:t>Face masks for children 2 years and older </a:t>
            </a:r>
            <a:r>
              <a:rPr lang="en-US"/>
              <a:t>still have a role at reducing transmission in future </a:t>
            </a:r>
            <a:r>
              <a:rPr lang="en-US" b="1"/>
              <a:t>pandemics</a:t>
            </a:r>
            <a:r>
              <a:rPr lang="en-US"/>
              <a:t> or </a:t>
            </a:r>
            <a:r>
              <a:rPr lang="en-US" b="1"/>
              <a:t>severe outbreaks </a:t>
            </a:r>
            <a:r>
              <a:rPr lang="en-US"/>
              <a:t>of seasonal flu and other respiratory viruses</a:t>
            </a:r>
          </a:p>
          <a:p>
            <a:pPr lvl="1"/>
            <a:r>
              <a:rPr lang="en-US"/>
              <a:t>Cloth masks that are wet or soiled should be replaced and washed</a:t>
            </a:r>
          </a:p>
          <a:p>
            <a:pPr lvl="1"/>
            <a:r>
              <a:rPr lang="en-US"/>
              <a:t>Cloth masks should be washed at least once daily</a:t>
            </a:r>
          </a:p>
          <a:p>
            <a:endParaRPr lang="en-US"/>
          </a:p>
        </p:txBody>
      </p:sp>
      <p:sp>
        <p:nvSpPr>
          <p:cNvPr id="4" name="Footer Placeholder 3">
            <a:extLst>
              <a:ext uri="{FF2B5EF4-FFF2-40B4-BE49-F238E27FC236}">
                <a16:creationId xmlns:a16="http://schemas.microsoft.com/office/drawing/2014/main" id="{360372CB-93F5-A487-BD0D-FFF55BDE84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09809B7D-B497-25AA-A38F-BB8D4CC508C6}"/>
              </a:ext>
            </a:extLst>
          </p:cNvPr>
          <p:cNvSpPr>
            <a:spLocks noGrp="1"/>
          </p:cNvSpPr>
          <p:nvPr>
            <p:ph type="sldNum" sz="quarter" idx="4"/>
          </p:nvPr>
        </p:nvSpPr>
        <p:spPr/>
        <p:txBody>
          <a:bodyPr/>
          <a:lstStyle/>
          <a:p>
            <a:fld id="{FDC91213-4F0D-479E-AE4A-9B176DFAB61C}" type="slidenum">
              <a:rPr lang="en-US" smtClean="0"/>
              <a:pPr/>
              <a:t>13</a:t>
            </a:fld>
            <a:endParaRPr lang="en-US"/>
          </a:p>
        </p:txBody>
      </p:sp>
    </p:spTree>
    <p:extLst>
      <p:ext uri="{BB962C8B-B14F-4D97-AF65-F5344CB8AC3E}">
        <p14:creationId xmlns:p14="http://schemas.microsoft.com/office/powerpoint/2010/main" val="188419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09E8-8760-A043-03C0-1FC3737853D1}"/>
              </a:ext>
            </a:extLst>
          </p:cNvPr>
          <p:cNvSpPr>
            <a:spLocks noGrp="1"/>
          </p:cNvSpPr>
          <p:nvPr>
            <p:ph type="title"/>
          </p:nvPr>
        </p:nvSpPr>
        <p:spPr/>
        <p:txBody>
          <a:bodyPr/>
          <a:lstStyle/>
          <a:p>
            <a:r>
              <a:rPr lang="en-US"/>
              <a:t>Reducing the Risk of Infection | Immunizations</a:t>
            </a:r>
          </a:p>
        </p:txBody>
      </p:sp>
      <p:sp>
        <p:nvSpPr>
          <p:cNvPr id="3" name="Footer Placeholder 2">
            <a:extLst>
              <a:ext uri="{FF2B5EF4-FFF2-40B4-BE49-F238E27FC236}">
                <a16:creationId xmlns:a16="http://schemas.microsoft.com/office/drawing/2014/main" id="{333298C9-C783-881B-07DB-BB4121E3CF8D}"/>
              </a:ext>
            </a:extLst>
          </p:cNvPr>
          <p:cNvSpPr>
            <a:spLocks noGrp="1"/>
          </p:cNvSpPr>
          <p:nvPr>
            <p:ph type="ftr" sz="quarter" idx="3"/>
          </p:nvPr>
        </p:nvSpPr>
        <p:spPr/>
        <p:txBody>
          <a:bodyPr/>
          <a:lstStyle/>
          <a:p>
            <a:r>
              <a:rPr lang="en-US" sz="1200">
                <a:solidFill>
                  <a:schemeClr val="accent2"/>
                </a:solidFill>
                <a:latin typeface="Century Gothic" panose="020B0502020202020204" pitchFamily="34" charset="0"/>
                <a:hlinkClick r:id="rId2">
                  <a:extLst>
                    <a:ext uri="{A12FA001-AC4F-418D-AE19-62706E023703}">
                      <ahyp:hlinkClr xmlns:ahyp="http://schemas.microsoft.com/office/drawing/2018/hyperlinkcolor" val="tx"/>
                    </a:ext>
                  </a:extLst>
                </a:hlinkClick>
              </a:rPr>
              <a:t>CDC Child and Adolescent Immunization Schedule by Age</a:t>
            </a:r>
            <a:endParaRPr lang="en-US" sz="1200">
              <a:solidFill>
                <a:schemeClr val="accent2"/>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46D07CE6-6412-BAB2-B98E-ECAA7FBFC9B9}"/>
              </a:ext>
            </a:extLst>
          </p:cNvPr>
          <p:cNvSpPr>
            <a:spLocks noGrp="1"/>
          </p:cNvSpPr>
          <p:nvPr>
            <p:ph type="sldNum" sz="quarter" idx="4"/>
          </p:nvPr>
        </p:nvSpPr>
        <p:spPr/>
        <p:txBody>
          <a:bodyPr/>
          <a:lstStyle/>
          <a:p>
            <a:fld id="{FDC91213-4F0D-479E-AE4A-9B176DFAB61C}" type="slidenum">
              <a:rPr lang="en-US" smtClean="0"/>
              <a:pPr/>
              <a:t>14</a:t>
            </a:fld>
            <a:endParaRPr lang="en-US"/>
          </a:p>
        </p:txBody>
      </p:sp>
      <p:pic>
        <p:nvPicPr>
          <p:cNvPr id="5" name="Picture 4">
            <a:extLst>
              <a:ext uri="{FF2B5EF4-FFF2-40B4-BE49-F238E27FC236}">
                <a16:creationId xmlns:a16="http://schemas.microsoft.com/office/drawing/2014/main" id="{9830EE3E-C4C0-C11C-8C05-2314CD356B10}"/>
              </a:ext>
            </a:extLst>
          </p:cNvPr>
          <p:cNvPicPr>
            <a:picLocks noChangeAspect="1"/>
          </p:cNvPicPr>
          <p:nvPr/>
        </p:nvPicPr>
        <p:blipFill>
          <a:blip r:embed="rId3"/>
          <a:stretch>
            <a:fillRect/>
          </a:stretch>
        </p:blipFill>
        <p:spPr>
          <a:xfrm>
            <a:off x="869244" y="1856579"/>
            <a:ext cx="10453511" cy="2541735"/>
          </a:xfrm>
          <a:prstGeom prst="rect">
            <a:avLst/>
          </a:prstGeom>
        </p:spPr>
      </p:pic>
    </p:spTree>
    <p:extLst>
      <p:ext uri="{BB962C8B-B14F-4D97-AF65-F5344CB8AC3E}">
        <p14:creationId xmlns:p14="http://schemas.microsoft.com/office/powerpoint/2010/main" val="4143295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122E-D18D-5EF3-987F-03305EECC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2436D9-4458-CDE9-8652-146C9C55F18E}"/>
              </a:ext>
            </a:extLst>
          </p:cNvPr>
          <p:cNvSpPr>
            <a:spLocks noGrp="1"/>
          </p:cNvSpPr>
          <p:nvPr>
            <p:ph type="title"/>
          </p:nvPr>
        </p:nvSpPr>
        <p:spPr/>
        <p:txBody>
          <a:bodyPr/>
          <a:lstStyle/>
          <a:p>
            <a:r>
              <a:rPr lang="en-US"/>
              <a:t>Reducing the Risk of Infection | Immunizations</a:t>
            </a:r>
          </a:p>
        </p:txBody>
      </p:sp>
      <p:sp>
        <p:nvSpPr>
          <p:cNvPr id="3" name="Footer Placeholder 2">
            <a:extLst>
              <a:ext uri="{FF2B5EF4-FFF2-40B4-BE49-F238E27FC236}">
                <a16:creationId xmlns:a16="http://schemas.microsoft.com/office/drawing/2014/main" id="{08FE3C33-9921-9371-4D0C-0B81AB8A4CD1}"/>
              </a:ext>
            </a:extLst>
          </p:cNvPr>
          <p:cNvSpPr>
            <a:spLocks noGrp="1"/>
          </p:cNvSpPr>
          <p:nvPr>
            <p:ph type="ftr" sz="quarter" idx="3"/>
          </p:nvPr>
        </p:nvSpPr>
        <p:spPr/>
        <p:txBody>
          <a:bodyPr/>
          <a:lstStyle/>
          <a:p>
            <a:r>
              <a:rPr lang="en-US" sz="1200">
                <a:solidFill>
                  <a:schemeClr val="accent2"/>
                </a:solidFill>
                <a:latin typeface="Century Gothic" panose="020B0502020202020204" pitchFamily="34" charset="0"/>
                <a:hlinkClick r:id="rId2">
                  <a:extLst>
                    <a:ext uri="{A12FA001-AC4F-418D-AE19-62706E023703}">
                      <ahyp:hlinkClr xmlns:ahyp="http://schemas.microsoft.com/office/drawing/2018/hyperlinkcolor" val="tx"/>
                    </a:ext>
                  </a:extLst>
                </a:hlinkClick>
              </a:rPr>
              <a:t>CDC Child and Adolescent Immunization Schedule by Age</a:t>
            </a:r>
            <a:endParaRPr lang="en-US" sz="1200">
              <a:solidFill>
                <a:schemeClr val="accent2"/>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89BB9765-F531-1A68-D704-DDF18D5D5DE7}"/>
              </a:ext>
            </a:extLst>
          </p:cNvPr>
          <p:cNvSpPr>
            <a:spLocks noGrp="1"/>
          </p:cNvSpPr>
          <p:nvPr>
            <p:ph type="sldNum" sz="quarter" idx="4"/>
          </p:nvPr>
        </p:nvSpPr>
        <p:spPr/>
        <p:txBody>
          <a:bodyPr/>
          <a:lstStyle/>
          <a:p>
            <a:fld id="{FDC91213-4F0D-479E-AE4A-9B176DFAB61C}" type="slidenum">
              <a:rPr lang="en-US" smtClean="0"/>
              <a:pPr/>
              <a:t>15</a:t>
            </a:fld>
            <a:endParaRPr lang="en-US"/>
          </a:p>
        </p:txBody>
      </p:sp>
      <p:pic>
        <p:nvPicPr>
          <p:cNvPr id="14" name="Picture 13">
            <a:extLst>
              <a:ext uri="{FF2B5EF4-FFF2-40B4-BE49-F238E27FC236}">
                <a16:creationId xmlns:a16="http://schemas.microsoft.com/office/drawing/2014/main" id="{B1C7E50D-46CB-2321-6A89-215C4AFF444D}"/>
              </a:ext>
            </a:extLst>
          </p:cNvPr>
          <p:cNvPicPr>
            <a:picLocks noChangeAspect="1"/>
          </p:cNvPicPr>
          <p:nvPr/>
        </p:nvPicPr>
        <p:blipFill>
          <a:blip r:embed="rId3"/>
          <a:stretch>
            <a:fillRect/>
          </a:stretch>
        </p:blipFill>
        <p:spPr>
          <a:xfrm>
            <a:off x="1791020" y="944155"/>
            <a:ext cx="9080379" cy="2087568"/>
          </a:xfrm>
          <a:prstGeom prst="rect">
            <a:avLst/>
          </a:prstGeom>
        </p:spPr>
      </p:pic>
      <p:pic>
        <p:nvPicPr>
          <p:cNvPr id="15" name="Picture 14">
            <a:extLst>
              <a:ext uri="{FF2B5EF4-FFF2-40B4-BE49-F238E27FC236}">
                <a16:creationId xmlns:a16="http://schemas.microsoft.com/office/drawing/2014/main" id="{6C12BAF1-B326-EB15-CB06-F7CF36280546}"/>
              </a:ext>
            </a:extLst>
          </p:cNvPr>
          <p:cNvPicPr>
            <a:picLocks noChangeAspect="1"/>
          </p:cNvPicPr>
          <p:nvPr/>
        </p:nvPicPr>
        <p:blipFill>
          <a:blip r:embed="rId4"/>
          <a:stretch>
            <a:fillRect/>
          </a:stretch>
        </p:blipFill>
        <p:spPr>
          <a:xfrm>
            <a:off x="1773264" y="3832031"/>
            <a:ext cx="9080379" cy="855005"/>
          </a:xfrm>
          <a:prstGeom prst="rect">
            <a:avLst/>
          </a:prstGeom>
        </p:spPr>
      </p:pic>
      <p:pic>
        <p:nvPicPr>
          <p:cNvPr id="16" name="Picture 15">
            <a:extLst>
              <a:ext uri="{FF2B5EF4-FFF2-40B4-BE49-F238E27FC236}">
                <a16:creationId xmlns:a16="http://schemas.microsoft.com/office/drawing/2014/main" id="{75A468A7-83B6-B09E-1F0A-D4E0377445CC}"/>
              </a:ext>
            </a:extLst>
          </p:cNvPr>
          <p:cNvPicPr>
            <a:picLocks noChangeAspect="1"/>
          </p:cNvPicPr>
          <p:nvPr/>
        </p:nvPicPr>
        <p:blipFill>
          <a:blip r:embed="rId5"/>
          <a:stretch>
            <a:fillRect/>
          </a:stretch>
        </p:blipFill>
        <p:spPr>
          <a:xfrm>
            <a:off x="1823564" y="4687036"/>
            <a:ext cx="9030079" cy="1180551"/>
          </a:xfrm>
          <a:prstGeom prst="rect">
            <a:avLst/>
          </a:prstGeom>
        </p:spPr>
      </p:pic>
      <p:pic>
        <p:nvPicPr>
          <p:cNvPr id="17" name="Picture 16">
            <a:extLst>
              <a:ext uri="{FF2B5EF4-FFF2-40B4-BE49-F238E27FC236}">
                <a16:creationId xmlns:a16="http://schemas.microsoft.com/office/drawing/2014/main" id="{DF987C6A-A9FB-B73F-B00D-F952A81E2D93}"/>
              </a:ext>
            </a:extLst>
          </p:cNvPr>
          <p:cNvPicPr>
            <a:picLocks noChangeAspect="1"/>
          </p:cNvPicPr>
          <p:nvPr/>
        </p:nvPicPr>
        <p:blipFill>
          <a:blip r:embed="rId6"/>
          <a:stretch>
            <a:fillRect/>
          </a:stretch>
        </p:blipFill>
        <p:spPr>
          <a:xfrm>
            <a:off x="1791020" y="3017891"/>
            <a:ext cx="9062623" cy="814140"/>
          </a:xfrm>
          <a:prstGeom prst="rect">
            <a:avLst/>
          </a:prstGeom>
        </p:spPr>
      </p:pic>
    </p:spTree>
    <p:extLst>
      <p:ext uri="{BB962C8B-B14F-4D97-AF65-F5344CB8AC3E}">
        <p14:creationId xmlns:p14="http://schemas.microsoft.com/office/powerpoint/2010/main" val="91166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C4AC-7DDF-2802-D6CF-28C08515A1F6}"/>
              </a:ext>
            </a:extLst>
          </p:cNvPr>
          <p:cNvSpPr>
            <a:spLocks noGrp="1"/>
          </p:cNvSpPr>
          <p:nvPr>
            <p:ph type="title"/>
          </p:nvPr>
        </p:nvSpPr>
        <p:spPr/>
        <p:txBody>
          <a:bodyPr/>
          <a:lstStyle/>
          <a:p>
            <a:r>
              <a:rPr lang="en-US"/>
              <a:t>Infectious Diseases of the Day!</a:t>
            </a:r>
          </a:p>
        </p:txBody>
      </p:sp>
      <p:sp>
        <p:nvSpPr>
          <p:cNvPr id="4" name="Footer Placeholder 3">
            <a:extLst>
              <a:ext uri="{FF2B5EF4-FFF2-40B4-BE49-F238E27FC236}">
                <a16:creationId xmlns:a16="http://schemas.microsoft.com/office/drawing/2014/main" id="{06603B22-CB7C-A9EF-12C9-1DEFFED3CCDD}"/>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70B97C44-94C4-3BED-0061-A63A7C07A519}"/>
              </a:ext>
            </a:extLst>
          </p:cNvPr>
          <p:cNvSpPr>
            <a:spLocks noGrp="1"/>
          </p:cNvSpPr>
          <p:nvPr>
            <p:ph type="sldNum" sz="quarter" idx="4"/>
          </p:nvPr>
        </p:nvSpPr>
        <p:spPr/>
        <p:txBody>
          <a:bodyPr/>
          <a:lstStyle/>
          <a:p>
            <a:fld id="{FDC91213-4F0D-479E-AE4A-9B176DFAB61C}" type="slidenum">
              <a:rPr lang="en-US" smtClean="0"/>
              <a:pPr/>
              <a:t>16</a:t>
            </a:fld>
            <a:endParaRPr lang="en-US"/>
          </a:p>
        </p:txBody>
      </p:sp>
      <p:graphicFrame>
        <p:nvGraphicFramePr>
          <p:cNvPr id="10" name="Table 9">
            <a:extLst>
              <a:ext uri="{FF2B5EF4-FFF2-40B4-BE49-F238E27FC236}">
                <a16:creationId xmlns:a16="http://schemas.microsoft.com/office/drawing/2014/main" id="{0F072F40-74D8-5E8D-98E0-2EE45930D86F}"/>
              </a:ext>
            </a:extLst>
          </p:cNvPr>
          <p:cNvGraphicFramePr>
            <a:graphicFrameLocks noGrp="1"/>
          </p:cNvGraphicFramePr>
          <p:nvPr>
            <p:extLst>
              <p:ext uri="{D42A27DB-BD31-4B8C-83A1-F6EECF244321}">
                <p14:modId xmlns:p14="http://schemas.microsoft.com/office/powerpoint/2010/main" val="1453738666"/>
              </p:ext>
            </p:extLst>
          </p:nvPr>
        </p:nvGraphicFramePr>
        <p:xfrm>
          <a:off x="157370" y="1336219"/>
          <a:ext cx="11877260" cy="4333240"/>
        </p:xfrm>
        <a:graphic>
          <a:graphicData uri="http://schemas.openxmlformats.org/drawingml/2006/table">
            <a:tbl>
              <a:tblPr firstRow="1" bandRow="1">
                <a:tableStyleId>{5C22544A-7EE6-4342-B048-85BDC9FD1C3A}</a:tableStyleId>
              </a:tblPr>
              <a:tblGrid>
                <a:gridCol w="3054079">
                  <a:extLst>
                    <a:ext uri="{9D8B030D-6E8A-4147-A177-3AD203B41FA5}">
                      <a16:colId xmlns:a16="http://schemas.microsoft.com/office/drawing/2014/main" val="500686266"/>
                    </a:ext>
                  </a:extLst>
                </a:gridCol>
                <a:gridCol w="8823181">
                  <a:extLst>
                    <a:ext uri="{9D8B030D-6E8A-4147-A177-3AD203B41FA5}">
                      <a16:colId xmlns:a16="http://schemas.microsoft.com/office/drawing/2014/main" val="2084443564"/>
                    </a:ext>
                  </a:extLst>
                </a:gridCol>
              </a:tblGrid>
              <a:tr h="370840">
                <a:tc>
                  <a:txBody>
                    <a:bodyPr/>
                    <a:lstStyle/>
                    <a:p>
                      <a:r>
                        <a:rPr lang="en-US">
                          <a:latin typeface="+mn-lt"/>
                        </a:rPr>
                        <a:t>Infectious Disease</a:t>
                      </a:r>
                    </a:p>
                  </a:txBody>
                  <a:tcPr>
                    <a:solidFill>
                      <a:schemeClr val="accent2"/>
                    </a:solidFill>
                  </a:tcPr>
                </a:tc>
                <a:tc>
                  <a:txBody>
                    <a:bodyPr/>
                    <a:lstStyle/>
                    <a:p>
                      <a:r>
                        <a:rPr lang="en-US">
                          <a:latin typeface="+mn-lt"/>
                        </a:rPr>
                        <a:t>Description</a:t>
                      </a:r>
                    </a:p>
                  </a:txBody>
                  <a:tcPr>
                    <a:solidFill>
                      <a:schemeClr val="accent2"/>
                    </a:solidFill>
                  </a:tcPr>
                </a:tc>
                <a:extLst>
                  <a:ext uri="{0D108BD9-81ED-4DB2-BD59-A6C34878D82A}">
                    <a16:rowId xmlns:a16="http://schemas.microsoft.com/office/drawing/2014/main" val="366893641"/>
                  </a:ext>
                </a:extLst>
              </a:tr>
              <a:tr h="370840">
                <a:tc>
                  <a:txBody>
                    <a:bodyPr/>
                    <a:lstStyle/>
                    <a:p>
                      <a:r>
                        <a:rPr lang="en-US" sz="2200" b="1">
                          <a:latin typeface="+mn-lt"/>
                        </a:rPr>
                        <a:t>Common Cold (Upper Respiratory Infection)</a:t>
                      </a:r>
                    </a:p>
                  </a:txBody>
                  <a:tcPr/>
                </a:tc>
                <a:tc>
                  <a:txBody>
                    <a:bodyPr/>
                    <a:lstStyle/>
                    <a:p>
                      <a:pPr marL="342900" indent="-342900" algn="l" rtl="0" fontAlgn="base">
                        <a:buFont typeface="Arial" panose="020B0604020202020204" pitchFamily="34" charset="0"/>
                        <a:buChar char="•"/>
                      </a:pPr>
                      <a:r>
                        <a:rPr lang="en-US" sz="2000">
                          <a:solidFill>
                            <a:srgbClr val="000000"/>
                          </a:solidFill>
                          <a:latin typeface="+mn-lt"/>
                        </a:rPr>
                        <a:t>A viral infection of the upper respiratory tract (nose, throat, ears, and eyes)</a:t>
                      </a:r>
                    </a:p>
                    <a:p>
                      <a:pPr marL="952485" lvl="1" indent="-342900" algn="l" rtl="0" fontAlgn="base">
                        <a:buFont typeface="Arial" panose="020B0604020202020204" pitchFamily="34" charset="0"/>
                        <a:buChar char="•"/>
                      </a:pPr>
                      <a:r>
                        <a:rPr lang="en-US" sz="1800" i="1">
                          <a:solidFill>
                            <a:srgbClr val="000000"/>
                          </a:solidFill>
                          <a:latin typeface="+mn-lt"/>
                        </a:rPr>
                        <a:t>Older children and adults have an average of 4 upper respiratory infections per year</a:t>
                      </a:r>
                    </a:p>
                    <a:p>
                      <a:pPr marL="952485" lvl="1" indent="-342900" algn="l" rtl="0" fontAlgn="base">
                        <a:buFont typeface="Arial" panose="020B0604020202020204" pitchFamily="34" charset="0"/>
                        <a:buChar char="•"/>
                      </a:pPr>
                      <a:r>
                        <a:rPr lang="en-US" sz="1800" i="1">
                          <a:solidFill>
                            <a:srgbClr val="000000"/>
                          </a:solidFill>
                          <a:latin typeface="+mn-lt"/>
                        </a:rPr>
                        <a:t>URI can be caused by a variety of different viruses, including RSV, flu, and COVID</a:t>
                      </a:r>
                      <a:endParaRPr lang="en-US" sz="1800" i="1">
                        <a:solidFill>
                          <a:srgbClr val="FF0000"/>
                        </a:solidFill>
                        <a:latin typeface="+mn-lt"/>
                      </a:endParaRPr>
                    </a:p>
                  </a:txBody>
                  <a:tcPr/>
                </a:tc>
                <a:extLst>
                  <a:ext uri="{0D108BD9-81ED-4DB2-BD59-A6C34878D82A}">
                    <a16:rowId xmlns:a16="http://schemas.microsoft.com/office/drawing/2014/main" val="597571310"/>
                  </a:ext>
                </a:extLst>
              </a:tr>
              <a:tr h="370840">
                <a:tc>
                  <a:txBody>
                    <a:bodyPr/>
                    <a:lstStyle/>
                    <a:p>
                      <a:r>
                        <a:rPr lang="en-US" sz="2200" b="1">
                          <a:latin typeface="+mn-lt"/>
                        </a:rPr>
                        <a:t>Influenza</a:t>
                      </a:r>
                    </a:p>
                  </a:txBody>
                  <a:tcPr/>
                </a:tc>
                <a:tc>
                  <a:txBody>
                    <a:bodyPr/>
                    <a:lstStyle/>
                    <a:p>
                      <a:pPr marL="342900" indent="-342900">
                        <a:buFont typeface="Arial" panose="020B0604020202020204" pitchFamily="34" charset="0"/>
                        <a:buChar char="•"/>
                      </a:pPr>
                      <a:r>
                        <a:rPr lang="en-US" sz="2000">
                          <a:solidFill>
                            <a:srgbClr val="000000"/>
                          </a:solidFill>
                          <a:latin typeface="+mn-lt"/>
                        </a:rPr>
                        <a:t>A contagious disease caused by influenza viruses</a:t>
                      </a:r>
                      <a:endParaRPr lang="en-US" sz="2000">
                        <a:latin typeface="+mn-lt"/>
                      </a:endParaRPr>
                    </a:p>
                  </a:txBody>
                  <a:tcPr/>
                </a:tc>
                <a:extLst>
                  <a:ext uri="{0D108BD9-81ED-4DB2-BD59-A6C34878D82A}">
                    <a16:rowId xmlns:a16="http://schemas.microsoft.com/office/drawing/2014/main" val="2628039673"/>
                  </a:ext>
                </a:extLst>
              </a:tr>
              <a:tr h="370840">
                <a:tc>
                  <a:txBody>
                    <a:bodyPr/>
                    <a:lstStyle/>
                    <a:p>
                      <a:r>
                        <a:rPr lang="en-US" sz="2200" b="1">
                          <a:latin typeface="+mn-lt"/>
                        </a:rPr>
                        <a:t>RSV</a:t>
                      </a:r>
                    </a:p>
                  </a:txBody>
                  <a:tcPr/>
                </a:tc>
                <a:tc>
                  <a:txBody>
                    <a:bodyPr/>
                    <a:lstStyle/>
                    <a:p>
                      <a:pPr marL="342900" indent="-342900">
                        <a:buFont typeface="Arial" panose="020B0604020202020204" pitchFamily="34" charset="0"/>
                        <a:buChar char="•"/>
                      </a:pPr>
                      <a:r>
                        <a:rPr lang="en-US" sz="2000">
                          <a:solidFill>
                            <a:srgbClr val="000000"/>
                          </a:solidFill>
                          <a:latin typeface="+mn-lt"/>
                        </a:rPr>
                        <a:t>A virus that causes the common cold and other respiratory</a:t>
                      </a:r>
                      <a:r>
                        <a:rPr lang="en-US" sz="2000">
                          <a:solidFill>
                            <a:schemeClr val="tx1"/>
                          </a:solidFill>
                          <a:latin typeface="+mn-lt"/>
                        </a:rPr>
                        <a:t> </a:t>
                      </a:r>
                      <a:r>
                        <a:rPr lang="en-US" sz="2000" strike="noStrike">
                          <a:solidFill>
                            <a:schemeClr val="tx1"/>
                          </a:solidFill>
                          <a:latin typeface="+mn-lt"/>
                        </a:rPr>
                        <a:t>illnesses</a:t>
                      </a:r>
                      <a:r>
                        <a:rPr lang="en-US" sz="2000">
                          <a:solidFill>
                            <a:schemeClr val="tx1"/>
                          </a:solidFill>
                          <a:latin typeface="+mn-lt"/>
                        </a:rPr>
                        <a:t>, infections are most severe </a:t>
                      </a:r>
                      <a:r>
                        <a:rPr lang="en-US" sz="2000">
                          <a:solidFill>
                            <a:srgbClr val="000000"/>
                          </a:solidFill>
                          <a:latin typeface="+mn-lt"/>
                        </a:rPr>
                        <a:t>in children younger than 2</a:t>
                      </a:r>
                    </a:p>
                    <a:p>
                      <a:pPr marL="952485" lvl="1" indent="-342900">
                        <a:buFont typeface="Arial" panose="020B0604020202020204" pitchFamily="34" charset="0"/>
                        <a:buChar char="•"/>
                      </a:pPr>
                      <a:r>
                        <a:rPr lang="en-US" sz="2000" i="1">
                          <a:solidFill>
                            <a:srgbClr val="000000"/>
                          </a:solidFill>
                          <a:latin typeface="+mn-lt"/>
                        </a:rPr>
                        <a:t>Most common winter and early spring </a:t>
                      </a:r>
                    </a:p>
                    <a:p>
                      <a:pPr marL="952485" lvl="1" indent="-342900">
                        <a:buFont typeface="Arial" panose="020B0604020202020204" pitchFamily="34" charset="0"/>
                        <a:buChar char="•"/>
                      </a:pPr>
                      <a:r>
                        <a:rPr lang="en-US" sz="2000" i="1">
                          <a:solidFill>
                            <a:srgbClr val="000000"/>
                          </a:solidFill>
                          <a:latin typeface="+mn-lt"/>
                        </a:rPr>
                        <a:t>One of the most common diseases in kinds younger than 4</a:t>
                      </a:r>
                      <a:endParaRPr lang="en-US" sz="2000" i="1">
                        <a:latin typeface="+mn-lt"/>
                      </a:endParaRPr>
                    </a:p>
                  </a:txBody>
                  <a:tcPr/>
                </a:tc>
                <a:extLst>
                  <a:ext uri="{0D108BD9-81ED-4DB2-BD59-A6C34878D82A}">
                    <a16:rowId xmlns:a16="http://schemas.microsoft.com/office/drawing/2014/main" val="3523355119"/>
                  </a:ext>
                </a:extLst>
              </a:tr>
              <a:tr h="370840">
                <a:tc>
                  <a:txBody>
                    <a:bodyPr/>
                    <a:lstStyle/>
                    <a:p>
                      <a:r>
                        <a:rPr lang="en-US" sz="2200" b="1">
                          <a:latin typeface="+mn-lt"/>
                        </a:rPr>
                        <a:t>COVID-19</a:t>
                      </a:r>
                    </a:p>
                  </a:txBody>
                  <a:tcPr/>
                </a:tc>
                <a:tc>
                  <a:txBody>
                    <a:bodyPr/>
                    <a:lstStyle/>
                    <a:p>
                      <a:pPr marL="342900" indent="-342900">
                        <a:buFont typeface="Arial" panose="020B0604020202020204" pitchFamily="34" charset="0"/>
                        <a:buChar char="•"/>
                      </a:pPr>
                      <a:r>
                        <a:rPr lang="en-US" sz="2000">
                          <a:latin typeface="+mn-lt"/>
                        </a:rPr>
                        <a:t>A contagious disease caused by a respiratory virus – SARS-CoV-2</a:t>
                      </a:r>
                    </a:p>
                  </a:txBody>
                  <a:tcPr/>
                </a:tc>
                <a:extLst>
                  <a:ext uri="{0D108BD9-81ED-4DB2-BD59-A6C34878D82A}">
                    <a16:rowId xmlns:a16="http://schemas.microsoft.com/office/drawing/2014/main" val="74493945"/>
                  </a:ext>
                </a:extLst>
              </a:tr>
            </a:tbl>
          </a:graphicData>
        </a:graphic>
      </p:graphicFrame>
    </p:spTree>
    <p:extLst>
      <p:ext uri="{BB962C8B-B14F-4D97-AF65-F5344CB8AC3E}">
        <p14:creationId xmlns:p14="http://schemas.microsoft.com/office/powerpoint/2010/main" val="2911517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4E7E-7B47-9C25-639C-A8D0DD6A7DD4}"/>
              </a:ext>
            </a:extLst>
          </p:cNvPr>
          <p:cNvSpPr>
            <a:spLocks noGrp="1"/>
          </p:cNvSpPr>
          <p:nvPr>
            <p:ph type="title"/>
          </p:nvPr>
        </p:nvSpPr>
        <p:spPr/>
        <p:txBody>
          <a:bodyPr/>
          <a:lstStyle/>
          <a:p>
            <a:r>
              <a:rPr lang="en-US"/>
              <a:t>Signs and Symptoms of Respiratory Illnesses</a:t>
            </a:r>
          </a:p>
        </p:txBody>
      </p:sp>
      <p:sp>
        <p:nvSpPr>
          <p:cNvPr id="3" name="Content Placeholder 2">
            <a:extLst>
              <a:ext uri="{FF2B5EF4-FFF2-40B4-BE49-F238E27FC236}">
                <a16:creationId xmlns:a16="http://schemas.microsoft.com/office/drawing/2014/main" id="{2254843B-AA81-4FFB-9C38-FDADA69565BF}"/>
              </a:ext>
            </a:extLst>
          </p:cNvPr>
          <p:cNvSpPr>
            <a:spLocks noGrp="1"/>
          </p:cNvSpPr>
          <p:nvPr>
            <p:ph idx="1"/>
          </p:nvPr>
        </p:nvSpPr>
        <p:spPr/>
        <p:txBody>
          <a:bodyPr/>
          <a:lstStyle/>
          <a:p>
            <a:r>
              <a:rPr lang="en-US"/>
              <a:t>Many signs and symptoms of COVID, influenza, RSV, and the common cold overlap and include cough, sore throat, runny nose/nasal congestion, headache, fever/chills, fatigue, muscle/body aches, nausea/vomiting/diarrhea, etc. </a:t>
            </a:r>
          </a:p>
          <a:p>
            <a:r>
              <a:rPr lang="en-US"/>
              <a:t>It’s impossible to identify the cause based solely on symptoms; however, some symptoms are more common to certain conditions, including: </a:t>
            </a:r>
          </a:p>
          <a:p>
            <a:pPr lvl="1"/>
            <a:r>
              <a:rPr lang="en-US"/>
              <a:t>New loss of taste or smell (COVID)</a:t>
            </a:r>
          </a:p>
          <a:p>
            <a:pPr lvl="1"/>
            <a:r>
              <a:rPr lang="en-US"/>
              <a:t>Muscle aches/pains (Influenza)</a:t>
            </a:r>
          </a:p>
          <a:p>
            <a:pPr lvl="1"/>
            <a:r>
              <a:rPr lang="en-US"/>
              <a:t>Wheezing (RSV)</a:t>
            </a:r>
          </a:p>
        </p:txBody>
      </p:sp>
      <p:sp>
        <p:nvSpPr>
          <p:cNvPr id="4" name="Footer Placeholder 3">
            <a:extLst>
              <a:ext uri="{FF2B5EF4-FFF2-40B4-BE49-F238E27FC236}">
                <a16:creationId xmlns:a16="http://schemas.microsoft.com/office/drawing/2014/main" id="{F7677B5B-7B9E-DBFC-1313-8C809EEF8892}"/>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EEC5342E-3FE0-DCE4-232E-EFF6F0BC52F1}"/>
              </a:ext>
            </a:extLst>
          </p:cNvPr>
          <p:cNvSpPr>
            <a:spLocks noGrp="1"/>
          </p:cNvSpPr>
          <p:nvPr>
            <p:ph type="sldNum" sz="quarter" idx="4"/>
          </p:nvPr>
        </p:nvSpPr>
        <p:spPr/>
        <p:txBody>
          <a:bodyPr/>
          <a:lstStyle/>
          <a:p>
            <a:fld id="{FDC91213-4F0D-479E-AE4A-9B176DFAB61C}" type="slidenum">
              <a:rPr lang="en-US" smtClean="0"/>
              <a:pPr/>
              <a:t>17</a:t>
            </a:fld>
            <a:endParaRPr lang="en-US"/>
          </a:p>
        </p:txBody>
      </p:sp>
    </p:spTree>
    <p:extLst>
      <p:ext uri="{BB962C8B-B14F-4D97-AF65-F5344CB8AC3E}">
        <p14:creationId xmlns:p14="http://schemas.microsoft.com/office/powerpoint/2010/main" val="4291958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8992-D44A-A43D-BE2F-7475352E3D55}"/>
              </a:ext>
            </a:extLst>
          </p:cNvPr>
          <p:cNvSpPr>
            <a:spLocks noGrp="1"/>
          </p:cNvSpPr>
          <p:nvPr>
            <p:ph type="title"/>
          </p:nvPr>
        </p:nvSpPr>
        <p:spPr/>
        <p:txBody>
          <a:bodyPr/>
          <a:lstStyle/>
          <a:p>
            <a:r>
              <a:rPr lang="en-US"/>
              <a:t>How Do They Spread?</a:t>
            </a:r>
          </a:p>
        </p:txBody>
      </p:sp>
      <p:sp>
        <p:nvSpPr>
          <p:cNvPr id="3" name="Footer Placeholder 2">
            <a:extLst>
              <a:ext uri="{FF2B5EF4-FFF2-40B4-BE49-F238E27FC236}">
                <a16:creationId xmlns:a16="http://schemas.microsoft.com/office/drawing/2014/main" id="{63CC935B-2D62-55F8-307B-FB6E3C8EC309}"/>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D93C31DD-6EBC-A461-BFC7-060005F75803}"/>
              </a:ext>
            </a:extLst>
          </p:cNvPr>
          <p:cNvSpPr>
            <a:spLocks noGrp="1"/>
          </p:cNvSpPr>
          <p:nvPr>
            <p:ph type="sldNum" sz="quarter" idx="4"/>
          </p:nvPr>
        </p:nvSpPr>
        <p:spPr/>
        <p:txBody>
          <a:bodyPr/>
          <a:lstStyle/>
          <a:p>
            <a:fld id="{FDC91213-4F0D-479E-AE4A-9B176DFAB61C}" type="slidenum">
              <a:rPr lang="en-US" smtClean="0"/>
              <a:pPr/>
              <a:t>18</a:t>
            </a:fld>
            <a:endParaRPr lang="en-US"/>
          </a:p>
        </p:txBody>
      </p:sp>
      <p:graphicFrame>
        <p:nvGraphicFramePr>
          <p:cNvPr id="6" name="Table 5">
            <a:extLst>
              <a:ext uri="{FF2B5EF4-FFF2-40B4-BE49-F238E27FC236}">
                <a16:creationId xmlns:a16="http://schemas.microsoft.com/office/drawing/2014/main" id="{76F76A8F-FFBD-45E6-E8EC-403369870DC4}"/>
              </a:ext>
            </a:extLst>
          </p:cNvPr>
          <p:cNvGraphicFramePr>
            <a:graphicFrameLocks noGrp="1"/>
          </p:cNvGraphicFramePr>
          <p:nvPr>
            <p:extLst>
              <p:ext uri="{D42A27DB-BD31-4B8C-83A1-F6EECF244321}">
                <p14:modId xmlns:p14="http://schemas.microsoft.com/office/powerpoint/2010/main" val="2489340497"/>
              </p:ext>
            </p:extLst>
          </p:nvPr>
        </p:nvGraphicFramePr>
        <p:xfrm>
          <a:off x="238539" y="979396"/>
          <a:ext cx="11738113" cy="4841415"/>
        </p:xfrm>
        <a:graphic>
          <a:graphicData uri="http://schemas.openxmlformats.org/drawingml/2006/table">
            <a:tbl>
              <a:tblPr firstRow="1" bandRow="1">
                <a:tableStyleId>{5C22544A-7EE6-4342-B048-85BDC9FD1C3A}</a:tableStyleId>
              </a:tblPr>
              <a:tblGrid>
                <a:gridCol w="2216678">
                  <a:extLst>
                    <a:ext uri="{9D8B030D-6E8A-4147-A177-3AD203B41FA5}">
                      <a16:colId xmlns:a16="http://schemas.microsoft.com/office/drawing/2014/main" val="500686266"/>
                    </a:ext>
                  </a:extLst>
                </a:gridCol>
                <a:gridCol w="4035035">
                  <a:extLst>
                    <a:ext uri="{9D8B030D-6E8A-4147-A177-3AD203B41FA5}">
                      <a16:colId xmlns:a16="http://schemas.microsoft.com/office/drawing/2014/main" val="2084443564"/>
                    </a:ext>
                  </a:extLst>
                </a:gridCol>
                <a:gridCol w="5486400">
                  <a:extLst>
                    <a:ext uri="{9D8B030D-6E8A-4147-A177-3AD203B41FA5}">
                      <a16:colId xmlns:a16="http://schemas.microsoft.com/office/drawing/2014/main" val="4115566202"/>
                    </a:ext>
                  </a:extLst>
                </a:gridCol>
              </a:tblGrid>
              <a:tr h="359342">
                <a:tc>
                  <a:txBody>
                    <a:bodyPr/>
                    <a:lstStyle/>
                    <a:p>
                      <a:endParaRPr lang="en-US">
                        <a:latin typeface="+mn-lt"/>
                      </a:endParaRPr>
                    </a:p>
                  </a:txBody>
                  <a:tcPr>
                    <a:solidFill>
                      <a:schemeClr val="accent2"/>
                    </a:solidFill>
                  </a:tcPr>
                </a:tc>
                <a:tc>
                  <a:txBody>
                    <a:bodyPr/>
                    <a:lstStyle/>
                    <a:p>
                      <a:r>
                        <a:rPr lang="en-US">
                          <a:latin typeface="+mn-lt"/>
                        </a:rPr>
                        <a:t>Transmission Route</a:t>
                      </a:r>
                    </a:p>
                  </a:txBody>
                  <a:tcPr>
                    <a:solidFill>
                      <a:schemeClr val="accent2"/>
                    </a:solidFill>
                  </a:tcPr>
                </a:tc>
                <a:tc>
                  <a:txBody>
                    <a:bodyPr/>
                    <a:lstStyle/>
                    <a:p>
                      <a:r>
                        <a:rPr lang="en-US">
                          <a:latin typeface="+mn-lt"/>
                        </a:rPr>
                        <a:t>Considerations</a:t>
                      </a:r>
                    </a:p>
                  </a:txBody>
                  <a:tcPr>
                    <a:solidFill>
                      <a:schemeClr val="accent2"/>
                    </a:solidFill>
                  </a:tcPr>
                </a:tc>
                <a:extLst>
                  <a:ext uri="{0D108BD9-81ED-4DB2-BD59-A6C34878D82A}">
                    <a16:rowId xmlns:a16="http://schemas.microsoft.com/office/drawing/2014/main" val="366893641"/>
                  </a:ext>
                </a:extLst>
              </a:tr>
              <a:tr h="1048080">
                <a:tc>
                  <a:txBody>
                    <a:bodyPr/>
                    <a:lstStyle/>
                    <a:p>
                      <a:r>
                        <a:rPr lang="en-US">
                          <a:latin typeface="+mn-lt"/>
                        </a:rPr>
                        <a:t>Common Cold</a:t>
                      </a:r>
                    </a:p>
                  </a:txBody>
                  <a:tcPr/>
                </a:tc>
                <a:tc>
                  <a:txBody>
                    <a:bodyPr/>
                    <a:lstStyle/>
                    <a:p>
                      <a:endParaRPr lang="en-US">
                        <a:latin typeface="+mn-lt"/>
                      </a:endParaRPr>
                    </a:p>
                  </a:txBody>
                  <a:tcPr/>
                </a:tc>
                <a:tc>
                  <a:txBody>
                    <a:bodyPr/>
                    <a:lstStyle/>
                    <a:p>
                      <a:pPr marL="285750" lvl="0" indent="-285750">
                        <a:buFont typeface="Arial" panose="020B0604020202020204" pitchFamily="34" charset="0"/>
                        <a:buChar char="•"/>
                      </a:pPr>
                      <a:r>
                        <a:rPr lang="en-US" sz="1600">
                          <a:latin typeface="+mn-lt"/>
                        </a:rPr>
                        <a:t>Contact with respiratory </a:t>
                      </a:r>
                      <a:r>
                        <a:rPr lang="en-US" sz="1600" b="0" i="0" u="none" strike="noStrike" noProof="0">
                          <a:solidFill>
                            <a:srgbClr val="000000"/>
                          </a:solidFill>
                          <a:latin typeface="+mn-lt"/>
                        </a:rPr>
                        <a:t>secretions from or objects contaminated by children who carry these viruses</a:t>
                      </a:r>
                    </a:p>
                    <a:p>
                      <a:pPr lvl="0">
                        <a:buNone/>
                      </a:pPr>
                      <a:endParaRPr lang="en-US" sz="1600">
                        <a:latin typeface="+mn-lt"/>
                      </a:endParaRPr>
                    </a:p>
                  </a:txBody>
                  <a:tcPr/>
                </a:tc>
                <a:extLst>
                  <a:ext uri="{0D108BD9-81ED-4DB2-BD59-A6C34878D82A}">
                    <a16:rowId xmlns:a16="http://schemas.microsoft.com/office/drawing/2014/main" val="597571310"/>
                  </a:ext>
                </a:extLst>
              </a:tr>
              <a:tr h="1048080">
                <a:tc>
                  <a:txBody>
                    <a:bodyPr/>
                    <a:lstStyle/>
                    <a:p>
                      <a:r>
                        <a:rPr lang="en-US">
                          <a:latin typeface="+mn-lt"/>
                        </a:rPr>
                        <a:t>Influenza</a:t>
                      </a:r>
                    </a:p>
                  </a:txBody>
                  <a:tcPr/>
                </a:tc>
                <a:tc>
                  <a:txBody>
                    <a:bodyPr/>
                    <a:lstStyle/>
                    <a:p>
                      <a:endParaRPr lang="en-US">
                        <a:latin typeface="+mn-lt"/>
                      </a:endParaRPr>
                    </a:p>
                  </a:txBody>
                  <a:tcPr/>
                </a:tc>
                <a:tc>
                  <a:txBody>
                    <a:bodyPr/>
                    <a:lstStyle/>
                    <a:p>
                      <a:pPr marL="285750" lvl="0" indent="-285750">
                        <a:buFont typeface="Arial" panose="020B0604020202020204" pitchFamily="34" charset="0"/>
                        <a:buChar char="•"/>
                      </a:pPr>
                      <a:r>
                        <a:rPr lang="en-US" sz="1600" b="0" i="0" u="none" strike="noStrike" noProof="0">
                          <a:solidFill>
                            <a:srgbClr val="000000"/>
                          </a:solidFill>
                          <a:latin typeface="+mn-lt"/>
                        </a:rPr>
                        <a:t>Contact with respiratory secretions from or objects contaminated by children who carry these viruses</a:t>
                      </a:r>
                    </a:p>
                    <a:p>
                      <a:pPr lvl="0">
                        <a:buNone/>
                      </a:pPr>
                      <a:endParaRPr lang="en-US" sz="1600" b="0" i="0" u="none" strike="noStrike" noProof="0">
                        <a:solidFill>
                          <a:srgbClr val="000000"/>
                        </a:solidFill>
                        <a:latin typeface="+mn-lt"/>
                      </a:endParaRPr>
                    </a:p>
                  </a:txBody>
                  <a:tcPr/>
                </a:tc>
                <a:extLst>
                  <a:ext uri="{0D108BD9-81ED-4DB2-BD59-A6C34878D82A}">
                    <a16:rowId xmlns:a16="http://schemas.microsoft.com/office/drawing/2014/main" val="2628039673"/>
                  </a:ext>
                </a:extLst>
              </a:tr>
              <a:tr h="1584070">
                <a:tc>
                  <a:txBody>
                    <a:bodyPr/>
                    <a:lstStyle/>
                    <a:p>
                      <a:r>
                        <a:rPr lang="en-US">
                          <a:latin typeface="+mn-lt"/>
                        </a:rPr>
                        <a:t>RSV</a:t>
                      </a:r>
                    </a:p>
                  </a:txBody>
                  <a:tcPr/>
                </a:tc>
                <a:tc>
                  <a:txBody>
                    <a:bodyPr/>
                    <a:lstStyle/>
                    <a:p>
                      <a:endParaRPr lang="en-US">
                        <a:latin typeface="+mn-lt"/>
                      </a:endParaRPr>
                    </a:p>
                  </a:txBody>
                  <a:tcPr/>
                </a:tc>
                <a:tc>
                  <a:txBody>
                    <a:bodyPr/>
                    <a:lstStyle/>
                    <a:p>
                      <a:pPr marL="285750" lvl="0" indent="-285750">
                        <a:buFont typeface="Arial" panose="020B0604020202020204" pitchFamily="34" charset="0"/>
                        <a:buChar char="•"/>
                      </a:pPr>
                      <a:r>
                        <a:rPr lang="en-US" sz="1600" b="0" i="0" u="none" strike="noStrike" noProof="0">
                          <a:solidFill>
                            <a:srgbClr val="000000"/>
                          </a:solidFill>
                          <a:latin typeface="+mn-lt"/>
                        </a:rPr>
                        <a:t>Contact with respiratory droplets</a:t>
                      </a:r>
                    </a:p>
                    <a:p>
                      <a:pPr marL="285750" lvl="0" indent="-285750">
                        <a:buFont typeface="Arial" panose="020B0604020202020204" pitchFamily="34" charset="0"/>
                        <a:buChar char="•"/>
                      </a:pPr>
                      <a:r>
                        <a:rPr lang="en-US" sz="1600" b="0" i="0" u="none" strike="noStrike" noProof="0">
                          <a:solidFill>
                            <a:srgbClr val="000000"/>
                          </a:solidFill>
                          <a:latin typeface="+mn-lt"/>
                        </a:rPr>
                        <a:t>Virus can live on surfaces for many hours and 30 minutes or more on hands</a:t>
                      </a:r>
                    </a:p>
                    <a:p>
                      <a:pPr marL="285750" lvl="0" indent="-285750">
                        <a:buFont typeface="Arial" panose="020B0604020202020204" pitchFamily="34" charset="0"/>
                        <a:buChar char="•"/>
                      </a:pPr>
                      <a:r>
                        <a:rPr lang="en-US" sz="1600" b="0" i="0" u="none" strike="noStrike" noProof="0">
                          <a:solidFill>
                            <a:srgbClr val="000000"/>
                          </a:solidFill>
                          <a:latin typeface="+mn-lt"/>
                        </a:rPr>
                        <a:t>Before signs or symptoms appear, the infected person starts to shed virus that may infect others</a:t>
                      </a:r>
                      <a:endParaRPr lang="en-US" sz="1600">
                        <a:latin typeface="+mn-lt"/>
                      </a:endParaRPr>
                    </a:p>
                  </a:txBody>
                  <a:tcPr/>
                </a:tc>
                <a:extLst>
                  <a:ext uri="{0D108BD9-81ED-4DB2-BD59-A6C34878D82A}">
                    <a16:rowId xmlns:a16="http://schemas.microsoft.com/office/drawing/2014/main" val="3523355119"/>
                  </a:ext>
                </a:extLst>
              </a:tr>
              <a:tr h="795425">
                <a:tc>
                  <a:txBody>
                    <a:bodyPr/>
                    <a:lstStyle/>
                    <a:p>
                      <a:r>
                        <a:rPr lang="en-US">
                          <a:latin typeface="+mn-lt"/>
                        </a:rPr>
                        <a:t>COVID-19</a:t>
                      </a:r>
                    </a:p>
                  </a:txBody>
                  <a:tcPr/>
                </a:tc>
                <a:tc>
                  <a:txBody>
                    <a:bodyPr/>
                    <a:lstStyle/>
                    <a:p>
                      <a:endParaRPr lang="en-US">
                        <a:latin typeface="+mn-lt"/>
                      </a:endParaRPr>
                    </a:p>
                  </a:txBody>
                  <a:tcPr/>
                </a:tc>
                <a:tc>
                  <a:txBody>
                    <a:bodyPr/>
                    <a:lstStyle/>
                    <a:p>
                      <a:pPr marL="285750" lvl="0" indent="-285750">
                        <a:buFont typeface="Arial" panose="020B0604020202020204" pitchFamily="34" charset="0"/>
                        <a:buChar char="•"/>
                      </a:pPr>
                      <a:r>
                        <a:rPr lang="en-US" sz="1600">
                          <a:latin typeface="+mn-lt"/>
                        </a:rPr>
                        <a:t>Most common: Respiratory (Droplet)</a:t>
                      </a:r>
                    </a:p>
                    <a:p>
                      <a:pPr marL="285750" lvl="0" indent="-285750">
                        <a:buFont typeface="Arial" panose="020B0604020202020204" pitchFamily="34" charset="0"/>
                        <a:buChar char="•"/>
                      </a:pPr>
                      <a:r>
                        <a:rPr lang="en-US" sz="1600">
                          <a:latin typeface="+mn-lt"/>
                        </a:rPr>
                        <a:t>Least common: Contact</a:t>
                      </a:r>
                    </a:p>
                  </a:txBody>
                  <a:tcPr/>
                </a:tc>
                <a:extLst>
                  <a:ext uri="{0D108BD9-81ED-4DB2-BD59-A6C34878D82A}">
                    <a16:rowId xmlns:a16="http://schemas.microsoft.com/office/drawing/2014/main" val="74493945"/>
                  </a:ext>
                </a:extLst>
              </a:tr>
            </a:tbl>
          </a:graphicData>
        </a:graphic>
      </p:graphicFrame>
      <p:grpSp>
        <p:nvGrpSpPr>
          <p:cNvPr id="16" name="Group 15">
            <a:extLst>
              <a:ext uri="{FF2B5EF4-FFF2-40B4-BE49-F238E27FC236}">
                <a16:creationId xmlns:a16="http://schemas.microsoft.com/office/drawing/2014/main" id="{306728E2-CABA-D502-BF7F-D77EB11CCB9A}"/>
              </a:ext>
            </a:extLst>
          </p:cNvPr>
          <p:cNvGrpSpPr/>
          <p:nvPr/>
        </p:nvGrpSpPr>
        <p:grpSpPr>
          <a:xfrm>
            <a:off x="2890981" y="1362597"/>
            <a:ext cx="2958646" cy="4573585"/>
            <a:chOff x="3075058" y="1330494"/>
            <a:chExt cx="3224553" cy="5263684"/>
          </a:xfrm>
        </p:grpSpPr>
        <p:pic>
          <p:nvPicPr>
            <p:cNvPr id="7" name="Picture 6" descr="Surface icon - Download on Iconfinder on Iconfinder">
              <a:extLst>
                <a:ext uri="{FF2B5EF4-FFF2-40B4-BE49-F238E27FC236}">
                  <a16:creationId xmlns:a16="http://schemas.microsoft.com/office/drawing/2014/main" id="{7FA0B111-D098-C823-394C-229702AFBA2F}"/>
                </a:ext>
              </a:extLst>
            </p:cNvPr>
            <p:cNvPicPr>
              <a:picLocks noChangeAspect="1"/>
            </p:cNvPicPr>
            <p:nvPr/>
          </p:nvPicPr>
          <p:blipFill>
            <a:blip r:embed="rId2"/>
            <a:stretch>
              <a:fillRect/>
            </a:stretch>
          </p:blipFill>
          <p:spPr>
            <a:xfrm>
              <a:off x="5414620" y="5583258"/>
              <a:ext cx="884991" cy="884990"/>
            </a:xfrm>
            <a:prstGeom prst="rect">
              <a:avLst/>
            </a:prstGeom>
          </p:spPr>
        </p:pic>
        <p:pic>
          <p:nvPicPr>
            <p:cNvPr id="8" name="Picture 7" descr="Surface icon - Download on Iconfinder on Iconfinder">
              <a:extLst>
                <a:ext uri="{FF2B5EF4-FFF2-40B4-BE49-F238E27FC236}">
                  <a16:creationId xmlns:a16="http://schemas.microsoft.com/office/drawing/2014/main" id="{CE384B05-FA72-043B-ABC1-2E9EF9D004BE}"/>
                </a:ext>
              </a:extLst>
            </p:cNvPr>
            <p:cNvPicPr>
              <a:picLocks noChangeAspect="1"/>
            </p:cNvPicPr>
            <p:nvPr/>
          </p:nvPicPr>
          <p:blipFill>
            <a:blip r:embed="rId2"/>
            <a:stretch>
              <a:fillRect/>
            </a:stretch>
          </p:blipFill>
          <p:spPr>
            <a:xfrm>
              <a:off x="4972124" y="4183012"/>
              <a:ext cx="884991" cy="884990"/>
            </a:xfrm>
            <a:prstGeom prst="rect">
              <a:avLst/>
            </a:prstGeom>
          </p:spPr>
        </p:pic>
        <p:pic>
          <p:nvPicPr>
            <p:cNvPr id="9" name="Picture 8" descr="Surface icon - Download on Iconfinder on Iconfinder">
              <a:extLst>
                <a:ext uri="{FF2B5EF4-FFF2-40B4-BE49-F238E27FC236}">
                  <a16:creationId xmlns:a16="http://schemas.microsoft.com/office/drawing/2014/main" id="{E6B786FB-CA31-B666-EB6F-42C28C56379C}"/>
                </a:ext>
              </a:extLst>
            </p:cNvPr>
            <p:cNvPicPr>
              <a:picLocks noChangeAspect="1"/>
            </p:cNvPicPr>
            <p:nvPr/>
          </p:nvPicPr>
          <p:blipFill>
            <a:blip r:embed="rId2"/>
            <a:stretch>
              <a:fillRect/>
            </a:stretch>
          </p:blipFill>
          <p:spPr>
            <a:xfrm>
              <a:off x="4972124" y="1497772"/>
              <a:ext cx="884991" cy="884990"/>
            </a:xfrm>
            <a:prstGeom prst="rect">
              <a:avLst/>
            </a:prstGeom>
          </p:spPr>
        </p:pic>
        <p:pic>
          <p:nvPicPr>
            <p:cNvPr id="10" name="Picture 9" descr="A silhouette of a child blowing a virus&#10;&#10;Description automatically generated">
              <a:extLst>
                <a:ext uri="{FF2B5EF4-FFF2-40B4-BE49-F238E27FC236}">
                  <a16:creationId xmlns:a16="http://schemas.microsoft.com/office/drawing/2014/main" id="{3FA7E830-8033-BE9B-1226-AAF3C1F23B5F}"/>
                </a:ext>
              </a:extLst>
            </p:cNvPr>
            <p:cNvPicPr>
              <a:picLocks noChangeAspect="1"/>
            </p:cNvPicPr>
            <p:nvPr/>
          </p:nvPicPr>
          <p:blipFill>
            <a:blip r:embed="rId3"/>
            <a:stretch>
              <a:fillRect/>
            </a:stretch>
          </p:blipFill>
          <p:spPr>
            <a:xfrm>
              <a:off x="3075058" y="5470928"/>
              <a:ext cx="1105966" cy="1109653"/>
            </a:xfrm>
            <a:prstGeom prst="rect">
              <a:avLst/>
            </a:prstGeom>
          </p:spPr>
        </p:pic>
        <p:pic>
          <p:nvPicPr>
            <p:cNvPr id="11" name="Picture 10" descr="A blue and red line drawing of a person's head&#10;&#10;Description automatically generated">
              <a:extLst>
                <a:ext uri="{FF2B5EF4-FFF2-40B4-BE49-F238E27FC236}">
                  <a16:creationId xmlns:a16="http://schemas.microsoft.com/office/drawing/2014/main" id="{9C39537E-DD43-D4ED-39AA-592934F0FBE6}"/>
                </a:ext>
              </a:extLst>
            </p:cNvPr>
            <p:cNvPicPr>
              <a:picLocks noChangeAspect="1"/>
            </p:cNvPicPr>
            <p:nvPr/>
          </p:nvPicPr>
          <p:blipFill>
            <a:blip r:embed="rId4"/>
            <a:stretch>
              <a:fillRect/>
            </a:stretch>
          </p:blipFill>
          <p:spPr>
            <a:xfrm>
              <a:off x="3628041" y="1330494"/>
              <a:ext cx="1219545" cy="1219545"/>
            </a:xfrm>
            <a:prstGeom prst="rect">
              <a:avLst/>
            </a:prstGeom>
          </p:spPr>
        </p:pic>
        <p:pic>
          <p:nvPicPr>
            <p:cNvPr id="12" name="Picture 11" descr="A blue and red line drawing of a person's head&#10;&#10;Description automatically generated">
              <a:extLst>
                <a:ext uri="{FF2B5EF4-FFF2-40B4-BE49-F238E27FC236}">
                  <a16:creationId xmlns:a16="http://schemas.microsoft.com/office/drawing/2014/main" id="{C69B9B7F-3B36-C7F9-041D-5CB0AD4D1FA3}"/>
                </a:ext>
              </a:extLst>
            </p:cNvPr>
            <p:cNvPicPr>
              <a:picLocks noChangeAspect="1"/>
            </p:cNvPicPr>
            <p:nvPr/>
          </p:nvPicPr>
          <p:blipFill>
            <a:blip r:embed="rId4"/>
            <a:stretch>
              <a:fillRect/>
            </a:stretch>
          </p:blipFill>
          <p:spPr>
            <a:xfrm>
              <a:off x="4251802" y="2529225"/>
              <a:ext cx="1219545" cy="1219545"/>
            </a:xfrm>
            <a:prstGeom prst="rect">
              <a:avLst/>
            </a:prstGeom>
          </p:spPr>
        </p:pic>
        <p:pic>
          <p:nvPicPr>
            <p:cNvPr id="13" name="Picture 12" descr="A blue and red line drawing of a person's head&#10;&#10;Description automatically generated">
              <a:extLst>
                <a:ext uri="{FF2B5EF4-FFF2-40B4-BE49-F238E27FC236}">
                  <a16:creationId xmlns:a16="http://schemas.microsoft.com/office/drawing/2014/main" id="{E43F676C-B212-3BDF-B4CE-32347A018DE1}"/>
                </a:ext>
              </a:extLst>
            </p:cNvPr>
            <p:cNvPicPr>
              <a:picLocks noChangeAspect="1"/>
            </p:cNvPicPr>
            <p:nvPr/>
          </p:nvPicPr>
          <p:blipFill>
            <a:blip r:embed="rId4"/>
            <a:stretch>
              <a:fillRect/>
            </a:stretch>
          </p:blipFill>
          <p:spPr>
            <a:xfrm>
              <a:off x="3529344" y="3962336"/>
              <a:ext cx="1219545" cy="1219545"/>
            </a:xfrm>
            <a:prstGeom prst="rect">
              <a:avLst/>
            </a:prstGeom>
          </p:spPr>
        </p:pic>
        <p:pic>
          <p:nvPicPr>
            <p:cNvPr id="14" name="Picture 13" descr="A blue and red line drawing of a person's head&#10;&#10;Description automatically generated">
              <a:extLst>
                <a:ext uri="{FF2B5EF4-FFF2-40B4-BE49-F238E27FC236}">
                  <a16:creationId xmlns:a16="http://schemas.microsoft.com/office/drawing/2014/main" id="{03E3D303-AD83-0B4E-2D43-5A64283927FD}"/>
                </a:ext>
              </a:extLst>
            </p:cNvPr>
            <p:cNvPicPr>
              <a:picLocks noChangeAspect="1"/>
            </p:cNvPicPr>
            <p:nvPr/>
          </p:nvPicPr>
          <p:blipFill>
            <a:blip r:embed="rId4"/>
            <a:stretch>
              <a:fillRect/>
            </a:stretch>
          </p:blipFill>
          <p:spPr>
            <a:xfrm>
              <a:off x="4270370" y="5488212"/>
              <a:ext cx="1105965" cy="1105966"/>
            </a:xfrm>
            <a:prstGeom prst="rect">
              <a:avLst/>
            </a:prstGeom>
          </p:spPr>
        </p:pic>
      </p:grpSp>
    </p:spTree>
    <p:extLst>
      <p:ext uri="{BB962C8B-B14F-4D97-AF65-F5344CB8AC3E}">
        <p14:creationId xmlns:p14="http://schemas.microsoft.com/office/powerpoint/2010/main" val="2244470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9BB6-9AA6-84C4-0DCE-D7AC17E53EFA}"/>
              </a:ext>
            </a:extLst>
          </p:cNvPr>
          <p:cNvSpPr>
            <a:spLocks noGrp="1"/>
          </p:cNvSpPr>
          <p:nvPr>
            <p:ph type="title"/>
          </p:nvPr>
        </p:nvSpPr>
        <p:spPr/>
        <p:txBody>
          <a:bodyPr/>
          <a:lstStyle/>
          <a:p>
            <a:r>
              <a:rPr lang="en-US"/>
              <a:t>Incubation and Contagious Periods</a:t>
            </a:r>
          </a:p>
        </p:txBody>
      </p:sp>
      <p:sp>
        <p:nvSpPr>
          <p:cNvPr id="3" name="Footer Placeholder 2">
            <a:extLst>
              <a:ext uri="{FF2B5EF4-FFF2-40B4-BE49-F238E27FC236}">
                <a16:creationId xmlns:a16="http://schemas.microsoft.com/office/drawing/2014/main" id="{6B7ECE68-AD25-16AA-4DBC-54568BF60ACC}"/>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B51D2CAA-592C-3413-361A-E67FD7624B84}"/>
              </a:ext>
            </a:extLst>
          </p:cNvPr>
          <p:cNvSpPr>
            <a:spLocks noGrp="1"/>
          </p:cNvSpPr>
          <p:nvPr>
            <p:ph type="sldNum" sz="quarter" idx="4"/>
          </p:nvPr>
        </p:nvSpPr>
        <p:spPr/>
        <p:txBody>
          <a:bodyPr/>
          <a:lstStyle/>
          <a:p>
            <a:fld id="{FDC91213-4F0D-479E-AE4A-9B176DFAB61C}" type="slidenum">
              <a:rPr lang="en-US" smtClean="0"/>
              <a:pPr/>
              <a:t>19</a:t>
            </a:fld>
            <a:endParaRPr lang="en-US"/>
          </a:p>
        </p:txBody>
      </p:sp>
      <p:graphicFrame>
        <p:nvGraphicFramePr>
          <p:cNvPr id="5" name="Table 4">
            <a:extLst>
              <a:ext uri="{FF2B5EF4-FFF2-40B4-BE49-F238E27FC236}">
                <a16:creationId xmlns:a16="http://schemas.microsoft.com/office/drawing/2014/main" id="{EBEC8BA5-7817-5A80-E9EB-010A52D9C50E}"/>
              </a:ext>
            </a:extLst>
          </p:cNvPr>
          <p:cNvGraphicFramePr>
            <a:graphicFrameLocks noGrp="1"/>
          </p:cNvGraphicFramePr>
          <p:nvPr>
            <p:extLst>
              <p:ext uri="{D42A27DB-BD31-4B8C-83A1-F6EECF244321}">
                <p14:modId xmlns:p14="http://schemas.microsoft.com/office/powerpoint/2010/main" val="984251691"/>
              </p:ext>
            </p:extLst>
          </p:nvPr>
        </p:nvGraphicFramePr>
        <p:xfrm>
          <a:off x="609600" y="1158946"/>
          <a:ext cx="10972800" cy="4735611"/>
        </p:xfrm>
        <a:graphic>
          <a:graphicData uri="http://schemas.openxmlformats.org/drawingml/2006/table">
            <a:tbl>
              <a:tblPr firstRow="1" bandRow="1">
                <a:tableStyleId>{5C22544A-7EE6-4342-B048-85BDC9FD1C3A}</a:tableStyleId>
              </a:tblPr>
              <a:tblGrid>
                <a:gridCol w="1503159">
                  <a:extLst>
                    <a:ext uri="{9D8B030D-6E8A-4147-A177-3AD203B41FA5}">
                      <a16:colId xmlns:a16="http://schemas.microsoft.com/office/drawing/2014/main" val="313066639"/>
                    </a:ext>
                  </a:extLst>
                </a:gridCol>
                <a:gridCol w="4120049">
                  <a:extLst>
                    <a:ext uri="{9D8B030D-6E8A-4147-A177-3AD203B41FA5}">
                      <a16:colId xmlns:a16="http://schemas.microsoft.com/office/drawing/2014/main" val="2487418104"/>
                    </a:ext>
                  </a:extLst>
                </a:gridCol>
                <a:gridCol w="1952090">
                  <a:extLst>
                    <a:ext uri="{9D8B030D-6E8A-4147-A177-3AD203B41FA5}">
                      <a16:colId xmlns:a16="http://schemas.microsoft.com/office/drawing/2014/main" val="1917180378"/>
                    </a:ext>
                  </a:extLst>
                </a:gridCol>
                <a:gridCol w="1479478">
                  <a:extLst>
                    <a:ext uri="{9D8B030D-6E8A-4147-A177-3AD203B41FA5}">
                      <a16:colId xmlns:a16="http://schemas.microsoft.com/office/drawing/2014/main" val="1939693497"/>
                    </a:ext>
                  </a:extLst>
                </a:gridCol>
                <a:gridCol w="1918024">
                  <a:extLst>
                    <a:ext uri="{9D8B030D-6E8A-4147-A177-3AD203B41FA5}">
                      <a16:colId xmlns:a16="http://schemas.microsoft.com/office/drawing/2014/main" val="451047681"/>
                    </a:ext>
                  </a:extLst>
                </a:gridCol>
              </a:tblGrid>
              <a:tr h="834171">
                <a:tc>
                  <a:txBody>
                    <a:bodyPr/>
                    <a:lstStyle/>
                    <a:p>
                      <a:endParaRPr lang="en-US" sz="2000">
                        <a:latin typeface="+mn-lt"/>
                      </a:endParaRPr>
                    </a:p>
                  </a:txBody>
                  <a:tcPr>
                    <a:solidFill>
                      <a:schemeClr val="accent2"/>
                    </a:solidFill>
                  </a:tcPr>
                </a:tc>
                <a:tc>
                  <a:txBody>
                    <a:bodyPr/>
                    <a:lstStyle/>
                    <a:p>
                      <a:r>
                        <a:rPr lang="en-US" sz="2000">
                          <a:latin typeface="+mn-lt"/>
                        </a:rPr>
                        <a:t>Cold</a:t>
                      </a:r>
                    </a:p>
                  </a:txBody>
                  <a:tcPr>
                    <a:solidFill>
                      <a:schemeClr val="accent2"/>
                    </a:solidFill>
                  </a:tcPr>
                </a:tc>
                <a:tc>
                  <a:txBody>
                    <a:bodyPr/>
                    <a:lstStyle/>
                    <a:p>
                      <a:r>
                        <a:rPr lang="en-US" sz="2000">
                          <a:latin typeface="+mn-lt"/>
                        </a:rPr>
                        <a:t>Influenza</a:t>
                      </a:r>
                    </a:p>
                  </a:txBody>
                  <a:tcPr>
                    <a:solidFill>
                      <a:schemeClr val="accent2"/>
                    </a:solidFill>
                  </a:tcPr>
                </a:tc>
                <a:tc>
                  <a:txBody>
                    <a:bodyPr/>
                    <a:lstStyle/>
                    <a:p>
                      <a:r>
                        <a:rPr lang="en-US" sz="2000">
                          <a:latin typeface="+mn-lt"/>
                        </a:rPr>
                        <a:t>RSV</a:t>
                      </a:r>
                    </a:p>
                  </a:txBody>
                  <a:tcPr>
                    <a:solidFill>
                      <a:schemeClr val="accent2"/>
                    </a:solidFill>
                  </a:tcPr>
                </a:tc>
                <a:tc>
                  <a:txBody>
                    <a:bodyPr/>
                    <a:lstStyle/>
                    <a:p>
                      <a:r>
                        <a:rPr lang="en-US" sz="2000">
                          <a:latin typeface="+mn-lt"/>
                        </a:rPr>
                        <a:t>COVID-19</a:t>
                      </a:r>
                    </a:p>
                  </a:txBody>
                  <a:tcPr>
                    <a:solidFill>
                      <a:schemeClr val="accent2"/>
                    </a:solidFill>
                  </a:tcPr>
                </a:tc>
                <a:extLst>
                  <a:ext uri="{0D108BD9-81ED-4DB2-BD59-A6C34878D82A}">
                    <a16:rowId xmlns:a16="http://schemas.microsoft.com/office/drawing/2014/main" val="1496158541"/>
                  </a:ext>
                </a:extLst>
              </a:tr>
              <a:tr h="525533">
                <a:tc>
                  <a:txBody>
                    <a:bodyPr/>
                    <a:lstStyle/>
                    <a:p>
                      <a:r>
                        <a:rPr lang="en-US" sz="1800" b="1">
                          <a:latin typeface="+mn-lt"/>
                        </a:rPr>
                        <a:t>Incubation Period</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2 – 14 days</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1 – 4 days,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solidFill>
                            <a:srgbClr val="000000"/>
                          </a:solidFill>
                          <a:latin typeface="+mn-lt"/>
                        </a:rPr>
                        <a:t>Mean of 2 days</a:t>
                      </a:r>
                    </a:p>
                    <a:p>
                      <a:endParaRPr lang="en-US" sz="1400">
                        <a:latin typeface="+mn-lt"/>
                      </a:endParaRP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2 – 8 days,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solidFill>
                            <a:srgbClr val="000000"/>
                          </a:solidFill>
                          <a:latin typeface="+mn-lt"/>
                        </a:rPr>
                        <a:t>4 – 6 days is most common</a:t>
                      </a:r>
                    </a:p>
                  </a:txBody>
                  <a:tcPr/>
                </a:tc>
                <a:tc>
                  <a:txBody>
                    <a:bodyPr/>
                    <a:lstStyle/>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2 – 14 days</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solidFill>
                            <a:srgbClr val="000000"/>
                          </a:solidFill>
                          <a:latin typeface="+mn-lt"/>
                        </a:rPr>
                        <a:t>Mean of 2 – 4 days</a:t>
                      </a:r>
                    </a:p>
                    <a:p>
                      <a:endParaRPr lang="en-US" sz="2000">
                        <a:latin typeface="+mn-lt"/>
                      </a:endParaRPr>
                    </a:p>
                  </a:txBody>
                  <a:tcPr/>
                </a:tc>
                <a:extLst>
                  <a:ext uri="{0D108BD9-81ED-4DB2-BD59-A6C34878D82A}">
                    <a16:rowId xmlns:a16="http://schemas.microsoft.com/office/drawing/2014/main" val="1957400927"/>
                  </a:ext>
                </a:extLst>
              </a:tr>
              <a:tr h="1492153">
                <a:tc>
                  <a:txBody>
                    <a:bodyPr/>
                    <a:lstStyle/>
                    <a:p>
                      <a:r>
                        <a:rPr lang="en-US" sz="1800" b="1">
                          <a:latin typeface="+mn-lt"/>
                        </a:rPr>
                        <a:t>Contagious Period</a:t>
                      </a:r>
                    </a:p>
                  </a:txBody>
                  <a:tcPr/>
                </a:tc>
                <a:tc>
                  <a:txBody>
                    <a:bodyPr/>
                    <a:lstStyle/>
                    <a:p>
                      <a:pPr marL="285750" indent="-285750" fontAlgn="base">
                        <a:buFont typeface="Arial" panose="020B0604020202020204" pitchFamily="34" charset="0"/>
                        <a:buChar char="•"/>
                      </a:pPr>
                      <a:r>
                        <a:rPr lang="en-US" sz="1400">
                          <a:solidFill>
                            <a:srgbClr val="000000"/>
                          </a:solidFill>
                          <a:latin typeface="+mn-lt"/>
                        </a:rPr>
                        <a:t>Usually a few days before signs or symptoms appear and while signs and symptoms are present. </a:t>
                      </a:r>
                    </a:p>
                    <a:p>
                      <a:pPr marL="285750" lvl="0" indent="-285750" fontAlgn="base">
                        <a:buFont typeface="Arial" panose="020B0604020202020204" pitchFamily="34" charset="0"/>
                        <a:buChar char="•"/>
                      </a:pPr>
                      <a:r>
                        <a:rPr lang="en-US" sz="1400">
                          <a:solidFill>
                            <a:srgbClr val="000000"/>
                          </a:solidFill>
                          <a:latin typeface="+mn-lt"/>
                        </a:rPr>
                        <a:t>The presence of green or yellow discharge from the nose is common. </a:t>
                      </a:r>
                    </a:p>
                    <a:p>
                      <a:pPr marL="285750" lvl="0" indent="-285750" fontAlgn="base">
                        <a:buFont typeface="Arial" panose="020B0604020202020204" pitchFamily="34" charset="0"/>
                        <a:buChar char="•"/>
                      </a:pPr>
                      <a:r>
                        <a:rPr lang="en-US" sz="1400">
                          <a:solidFill>
                            <a:srgbClr val="000000"/>
                          </a:solidFill>
                          <a:latin typeface="+mn-lt"/>
                        </a:rPr>
                        <a:t>Darker or greener nasal discharge does not meet the child is more ill or contagious or has a greater need for antibiotics. </a:t>
                      </a:r>
                    </a:p>
                    <a:p>
                      <a:endParaRPr lang="en-US" sz="1400">
                        <a:latin typeface="+mn-lt"/>
                      </a:endParaRP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From the day before signs or symptoms appear until at least 7 days after the onset of the flu,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a:solidFill>
                            <a:srgbClr val="000000"/>
                          </a:solidFill>
                          <a:latin typeface="+mn-lt"/>
                        </a:rPr>
                        <a:t>Virus shedding can be longer in young children and those with compromised immune systems</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The virus can shed for 3 – 8 days </a:t>
                      </a:r>
                    </a:p>
                    <a:p>
                      <a:endParaRPr lang="en-US" sz="2000">
                        <a:latin typeface="+mn-lt"/>
                      </a:endParaRPr>
                    </a:p>
                  </a:txBody>
                  <a:tcPr/>
                </a:tc>
                <a:tc>
                  <a:txBody>
                    <a:bodyPr/>
                    <a:lstStyle/>
                    <a:p>
                      <a:pPr marL="342900" indent="-342900" algn="l" rtl="0" fontAlgn="base">
                        <a:buFont typeface="Arial" panose="020B0604020202020204" pitchFamily="34" charset="0"/>
                        <a:buChar char="•"/>
                      </a:pPr>
                      <a:r>
                        <a:rPr lang="en-US" sz="1400">
                          <a:solidFill>
                            <a:srgbClr val="000000"/>
                          </a:solidFill>
                          <a:latin typeface="+mn-lt"/>
                        </a:rPr>
                        <a:t>From 2 days before signs or symptoms appear until 10 days after the onset of symptoms. </a:t>
                      </a:r>
                    </a:p>
                    <a:p>
                      <a:pPr marL="342900" lvl="0" indent="-342900" fontAlgn="base">
                        <a:buFont typeface="Arial" panose="020B0604020202020204" pitchFamily="34" charset="0"/>
                        <a:buChar char="•"/>
                      </a:pPr>
                      <a:r>
                        <a:rPr lang="en-US" sz="1400" i="1">
                          <a:solidFill>
                            <a:srgbClr val="000000"/>
                          </a:solidFill>
                          <a:latin typeface="+mn-lt"/>
                        </a:rPr>
                        <a:t>Vaccination may shorten the contagious period</a:t>
                      </a:r>
                    </a:p>
                    <a:p>
                      <a:endParaRPr lang="en-US" sz="2000">
                        <a:latin typeface="+mn-lt"/>
                      </a:endParaRPr>
                    </a:p>
                  </a:txBody>
                  <a:tcPr/>
                </a:tc>
                <a:extLst>
                  <a:ext uri="{0D108BD9-81ED-4DB2-BD59-A6C34878D82A}">
                    <a16:rowId xmlns:a16="http://schemas.microsoft.com/office/drawing/2014/main" val="480441558"/>
                  </a:ext>
                </a:extLst>
              </a:tr>
            </a:tbl>
          </a:graphicData>
        </a:graphic>
      </p:graphicFrame>
    </p:spTree>
    <p:extLst>
      <p:ext uri="{BB962C8B-B14F-4D97-AF65-F5344CB8AC3E}">
        <p14:creationId xmlns:p14="http://schemas.microsoft.com/office/powerpoint/2010/main" val="319128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35D0-5750-79C3-B175-EE4B80E1DE20}"/>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3D218FE3-1591-307E-9CDE-21DB0A1F772F}"/>
              </a:ext>
            </a:extLst>
          </p:cNvPr>
          <p:cNvSpPr>
            <a:spLocks noGrp="1"/>
          </p:cNvSpPr>
          <p:nvPr>
            <p:ph idx="1"/>
          </p:nvPr>
        </p:nvSpPr>
        <p:spPr/>
        <p:txBody>
          <a:bodyPr/>
          <a:lstStyle/>
          <a:p>
            <a:pPr marL="0" indent="0" algn="just">
              <a:buNone/>
            </a:pPr>
            <a:r>
              <a:rPr lang="en-US" sz="1400"/>
              <a:t>Project Firstline is a national collaborative led by the US Centers for Disease Control and Prevention (CDC) to provide infection control training and education to frontline healthcare workers and public health personnel. AAP is proud to partner with Project Firstline, as supported through Cooperative Agreement CDC-RFA-OT18-1802. CDC is an agency within the Department of Health and Human Services (HHS). The contents of this program do not necessarily represent the policies of AAP, CDC or HHS and should not be considered an endorsement by the Federal Government.</a:t>
            </a:r>
          </a:p>
          <a:p>
            <a:endParaRPr lang="en-US" sz="1400"/>
          </a:p>
        </p:txBody>
      </p:sp>
      <p:sp>
        <p:nvSpPr>
          <p:cNvPr id="4" name="Footer Placeholder 3">
            <a:extLst>
              <a:ext uri="{FF2B5EF4-FFF2-40B4-BE49-F238E27FC236}">
                <a16:creationId xmlns:a16="http://schemas.microsoft.com/office/drawing/2014/main" id="{B0C93264-55F7-1E5C-33D2-9F1EE8EC1557}"/>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5DDBEDE9-A37A-8838-4A1D-1792236BEAA6}"/>
              </a:ext>
            </a:extLst>
          </p:cNvPr>
          <p:cNvSpPr>
            <a:spLocks noGrp="1"/>
          </p:cNvSpPr>
          <p:nvPr>
            <p:ph type="sldNum" sz="quarter" idx="11"/>
          </p:nvPr>
        </p:nvSpPr>
        <p:spPr/>
        <p:txBody>
          <a:bodyPr/>
          <a:lstStyle/>
          <a:p>
            <a:fld id="{FDC91213-4F0D-479E-AE4A-9B176DFAB61C}" type="slidenum">
              <a:rPr lang="en-US" smtClean="0"/>
              <a:pPr/>
              <a:t>2</a:t>
            </a:fld>
            <a:endParaRPr lang="en-US"/>
          </a:p>
        </p:txBody>
      </p:sp>
    </p:spTree>
    <p:extLst>
      <p:ext uri="{BB962C8B-B14F-4D97-AF65-F5344CB8AC3E}">
        <p14:creationId xmlns:p14="http://schemas.microsoft.com/office/powerpoint/2010/main" val="2338865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2142-AB39-1ABF-8350-6427E350BC04}"/>
              </a:ext>
            </a:extLst>
          </p:cNvPr>
          <p:cNvSpPr>
            <a:spLocks noGrp="1"/>
          </p:cNvSpPr>
          <p:nvPr>
            <p:ph type="title"/>
          </p:nvPr>
        </p:nvSpPr>
        <p:spPr/>
        <p:txBody>
          <a:bodyPr/>
          <a:lstStyle/>
          <a:p>
            <a:r>
              <a:rPr lang="en-US" sz="2800"/>
              <a:t>Controlling the Spread of Respiratory Illnesses – </a:t>
            </a:r>
            <a:br>
              <a:rPr lang="en-US" sz="2800"/>
            </a:br>
            <a:r>
              <a:rPr lang="en-US" sz="2800" i="1"/>
              <a:t>Teaching Points for Students</a:t>
            </a:r>
          </a:p>
        </p:txBody>
      </p:sp>
      <p:sp>
        <p:nvSpPr>
          <p:cNvPr id="3" name="Content Placeholder 2">
            <a:extLst>
              <a:ext uri="{FF2B5EF4-FFF2-40B4-BE49-F238E27FC236}">
                <a16:creationId xmlns:a16="http://schemas.microsoft.com/office/drawing/2014/main" id="{438C94B4-7947-CFF5-1DC6-E1EDDBB49C3E}"/>
              </a:ext>
            </a:extLst>
          </p:cNvPr>
          <p:cNvSpPr>
            <a:spLocks noGrp="1"/>
          </p:cNvSpPr>
          <p:nvPr>
            <p:ph idx="1"/>
          </p:nvPr>
        </p:nvSpPr>
        <p:spPr>
          <a:xfrm>
            <a:off x="868612" y="1850980"/>
            <a:ext cx="10515600" cy="3854081"/>
          </a:xfrm>
        </p:spPr>
        <p:txBody>
          <a:bodyPr/>
          <a:lstStyle/>
          <a:p>
            <a:r>
              <a:rPr lang="en-US" sz="2000"/>
              <a:t>Use good hand washing techniques at all times – especially after coughing, sneezing, or handling tissues</a:t>
            </a:r>
          </a:p>
          <a:p>
            <a:pPr lvl="1"/>
            <a:r>
              <a:rPr lang="en-US" sz="2000"/>
              <a:t>Teach everyone to cover mouth when coughing or sneezing by using facial tissue or upper sleeve or elbow and to remove any mucus or debris on skin or other surfaces and perform hand hygiene right after using facial tissues or having contact with mucus</a:t>
            </a:r>
          </a:p>
          <a:p>
            <a:r>
              <a:rPr lang="en-US" sz="2000"/>
              <a:t>Prevent contact with respiratory secretions</a:t>
            </a:r>
          </a:p>
          <a:p>
            <a:r>
              <a:rPr lang="en-US" sz="2000"/>
              <a:t>Avoid touching face </a:t>
            </a:r>
          </a:p>
          <a:p>
            <a:r>
              <a:rPr lang="en-US" sz="2000"/>
              <a:t>Dispose of facial tissues that contain nasal secretions after each use</a:t>
            </a:r>
          </a:p>
          <a:p>
            <a:r>
              <a:rPr lang="en-US" sz="2000"/>
              <a:t>Clean hands after contact with any soiled items</a:t>
            </a:r>
          </a:p>
        </p:txBody>
      </p:sp>
      <p:sp>
        <p:nvSpPr>
          <p:cNvPr id="4" name="Footer Placeholder 3">
            <a:extLst>
              <a:ext uri="{FF2B5EF4-FFF2-40B4-BE49-F238E27FC236}">
                <a16:creationId xmlns:a16="http://schemas.microsoft.com/office/drawing/2014/main" id="{E18CCCE2-6518-A6D4-A8F7-06EEEDE7947D}"/>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279F1BF0-AD88-1A37-B661-78F200BB9F66}"/>
              </a:ext>
            </a:extLst>
          </p:cNvPr>
          <p:cNvSpPr>
            <a:spLocks noGrp="1"/>
          </p:cNvSpPr>
          <p:nvPr>
            <p:ph type="sldNum" sz="quarter" idx="4"/>
          </p:nvPr>
        </p:nvSpPr>
        <p:spPr/>
        <p:txBody>
          <a:bodyPr/>
          <a:lstStyle/>
          <a:p>
            <a:fld id="{FDC91213-4F0D-479E-AE4A-9B176DFAB61C}" type="slidenum">
              <a:rPr lang="en-US" smtClean="0"/>
              <a:pPr/>
              <a:t>20</a:t>
            </a:fld>
            <a:endParaRPr lang="en-US"/>
          </a:p>
        </p:txBody>
      </p:sp>
    </p:spTree>
    <p:extLst>
      <p:ext uri="{BB962C8B-B14F-4D97-AF65-F5344CB8AC3E}">
        <p14:creationId xmlns:p14="http://schemas.microsoft.com/office/powerpoint/2010/main" val="85295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156A-5A43-5C3C-2133-B00414115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229A9-6217-C779-577D-01BD1F7F7413}"/>
              </a:ext>
            </a:extLst>
          </p:cNvPr>
          <p:cNvSpPr>
            <a:spLocks noGrp="1"/>
          </p:cNvSpPr>
          <p:nvPr>
            <p:ph type="title"/>
          </p:nvPr>
        </p:nvSpPr>
        <p:spPr/>
        <p:txBody>
          <a:bodyPr/>
          <a:lstStyle/>
          <a:p>
            <a:r>
              <a:rPr lang="en-US" sz="2800"/>
              <a:t>Controlling the Spread of Respiratory Illnesses – </a:t>
            </a:r>
            <a:br>
              <a:rPr lang="en-US" sz="2800"/>
            </a:br>
            <a:r>
              <a:rPr lang="en-US" sz="2800" i="1"/>
              <a:t>Talking Points for School Leadership</a:t>
            </a:r>
          </a:p>
        </p:txBody>
      </p:sp>
      <p:sp>
        <p:nvSpPr>
          <p:cNvPr id="3" name="Content Placeholder 2">
            <a:extLst>
              <a:ext uri="{FF2B5EF4-FFF2-40B4-BE49-F238E27FC236}">
                <a16:creationId xmlns:a16="http://schemas.microsoft.com/office/drawing/2014/main" id="{D73CE8BF-0458-A149-6382-1D348FD26F32}"/>
              </a:ext>
            </a:extLst>
          </p:cNvPr>
          <p:cNvSpPr>
            <a:spLocks noGrp="1"/>
          </p:cNvSpPr>
          <p:nvPr>
            <p:ph idx="1"/>
          </p:nvPr>
        </p:nvSpPr>
        <p:spPr>
          <a:xfrm>
            <a:off x="868612" y="1632319"/>
            <a:ext cx="10515600" cy="3854081"/>
          </a:xfrm>
        </p:spPr>
        <p:txBody>
          <a:bodyPr/>
          <a:lstStyle/>
          <a:p>
            <a:r>
              <a:rPr lang="en-US" sz="2000"/>
              <a:t>Ensure regular handwashing breaks especially before and after any activity involving food or touching the mouth, nose, or eyes (</a:t>
            </a:r>
            <a:r>
              <a:rPr lang="en-US" sz="2000" err="1"/>
              <a:t>eg</a:t>
            </a:r>
            <a:r>
              <a:rPr lang="en-US" sz="2000"/>
              <a:t>, after bathroom breaks, after recess, before eating)</a:t>
            </a:r>
          </a:p>
          <a:p>
            <a:r>
              <a:rPr lang="en-US" sz="2000"/>
              <a:t>Clean and disinfect surfaces that are frequently touched (</a:t>
            </a:r>
            <a:r>
              <a:rPr lang="en-US" sz="2000" err="1"/>
              <a:t>ie</a:t>
            </a:r>
            <a:r>
              <a:rPr lang="en-US" sz="2000"/>
              <a:t>, toys, tables, doorknobs), and disinfect more frequently during the winter and early spring </a:t>
            </a:r>
          </a:p>
          <a:p>
            <a:r>
              <a:rPr lang="en-US" sz="2000"/>
              <a:t>Make sure your facility’s HVAC system is regularly maintained and provides frequent air changes to all rooms</a:t>
            </a:r>
          </a:p>
          <a:p>
            <a:pPr lvl="1"/>
            <a:r>
              <a:rPr lang="en-US" sz="2000"/>
              <a:t>When possible, ventilate the facility with outdoor air</a:t>
            </a:r>
          </a:p>
          <a:p>
            <a:r>
              <a:rPr lang="en-US" sz="2000"/>
              <a:t>Consider seating arrangements that reduce prolonged face to face exposure</a:t>
            </a:r>
          </a:p>
          <a:p>
            <a:r>
              <a:rPr lang="en-US" sz="2000"/>
              <a:t>Increase outdoor time for class, play or eating (staff and weather permitting)</a:t>
            </a:r>
          </a:p>
          <a:p>
            <a:r>
              <a:rPr lang="en-US" sz="2000"/>
              <a:t>Consider masking policies if high rates of respiratory illness</a:t>
            </a:r>
          </a:p>
        </p:txBody>
      </p:sp>
      <p:sp>
        <p:nvSpPr>
          <p:cNvPr id="4" name="Footer Placeholder 3">
            <a:extLst>
              <a:ext uri="{FF2B5EF4-FFF2-40B4-BE49-F238E27FC236}">
                <a16:creationId xmlns:a16="http://schemas.microsoft.com/office/drawing/2014/main" id="{C373804D-D092-44B7-97EC-DB4B753DE7B7}"/>
              </a:ext>
            </a:extLst>
          </p:cNvPr>
          <p:cNvSpPr>
            <a:spLocks noGrp="1"/>
          </p:cNvSpPr>
          <p:nvPr>
            <p:ph type="ftr" sz="quarter" idx="3"/>
          </p:nvPr>
        </p:nvSpPr>
        <p:spPr/>
        <p:txBody>
          <a:bodyPr/>
          <a:lstStyle/>
          <a:p>
            <a:r>
              <a:rPr lang="en-US" sz="1200">
                <a:solidFill>
                  <a:schemeClr val="accent2"/>
                </a:solidFill>
                <a:latin typeface="Century Gothic" panose="020B0502020202020204" pitchFamily="34" charset="0"/>
                <a:hlinkClick r:id="rId2">
                  <a:extLst>
                    <a:ext uri="{A12FA001-AC4F-418D-AE19-62706E023703}">
                      <ahyp:hlinkClr xmlns:ahyp="http://schemas.microsoft.com/office/drawing/2018/hyperlinkcolor" val="tx"/>
                    </a:ext>
                  </a:extLst>
                </a:hlinkClick>
              </a:rPr>
              <a:t>Operational Guidance for K-12 Schools and Early Care and Education Programs to Support Safe In-Person Learning | CDC</a:t>
            </a:r>
            <a:endParaRPr lang="en-US" sz="1200">
              <a:solidFill>
                <a:schemeClr val="accent2"/>
              </a:solidFill>
              <a:latin typeface="Century Gothic" panose="020B0502020202020204" pitchFamily="34" charset="0"/>
            </a:endParaRPr>
          </a:p>
          <a:p>
            <a:endParaRPr lang="en-US">
              <a:solidFill>
                <a:schemeClr val="accent2"/>
              </a:solidFill>
            </a:endParaRPr>
          </a:p>
        </p:txBody>
      </p:sp>
      <p:sp>
        <p:nvSpPr>
          <p:cNvPr id="5" name="Slide Number Placeholder 4">
            <a:extLst>
              <a:ext uri="{FF2B5EF4-FFF2-40B4-BE49-F238E27FC236}">
                <a16:creationId xmlns:a16="http://schemas.microsoft.com/office/drawing/2014/main" id="{B526ED9E-AD95-246F-BD57-C3330786729D}"/>
              </a:ext>
            </a:extLst>
          </p:cNvPr>
          <p:cNvSpPr>
            <a:spLocks noGrp="1"/>
          </p:cNvSpPr>
          <p:nvPr>
            <p:ph type="sldNum" sz="quarter" idx="4"/>
          </p:nvPr>
        </p:nvSpPr>
        <p:spPr/>
        <p:txBody>
          <a:bodyPr/>
          <a:lstStyle/>
          <a:p>
            <a:fld id="{FDC91213-4F0D-479E-AE4A-9B176DFAB61C}" type="slidenum">
              <a:rPr lang="en-US" smtClean="0"/>
              <a:pPr/>
              <a:t>21</a:t>
            </a:fld>
            <a:endParaRPr lang="en-US"/>
          </a:p>
        </p:txBody>
      </p:sp>
    </p:spTree>
    <p:extLst>
      <p:ext uri="{BB962C8B-B14F-4D97-AF65-F5344CB8AC3E}">
        <p14:creationId xmlns:p14="http://schemas.microsoft.com/office/powerpoint/2010/main" val="350667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7B514-0DAB-17AB-4058-5AEB3E238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33F46-A8A3-8999-C332-E2D6B7BA3CAA}"/>
              </a:ext>
            </a:extLst>
          </p:cNvPr>
          <p:cNvSpPr>
            <a:spLocks noGrp="1"/>
          </p:cNvSpPr>
          <p:nvPr>
            <p:ph type="title"/>
          </p:nvPr>
        </p:nvSpPr>
        <p:spPr/>
        <p:txBody>
          <a:bodyPr/>
          <a:lstStyle/>
          <a:p>
            <a:r>
              <a:rPr lang="en-US" sz="2800"/>
              <a:t>Controlling the Spread of Respiratory Illnesses – </a:t>
            </a:r>
            <a:br>
              <a:rPr lang="en-US" sz="2800"/>
            </a:br>
            <a:r>
              <a:rPr lang="en-US" sz="2800" i="1"/>
              <a:t>Guidance for Families</a:t>
            </a:r>
          </a:p>
        </p:txBody>
      </p:sp>
      <p:sp>
        <p:nvSpPr>
          <p:cNvPr id="3" name="Content Placeholder 2">
            <a:extLst>
              <a:ext uri="{FF2B5EF4-FFF2-40B4-BE49-F238E27FC236}">
                <a16:creationId xmlns:a16="http://schemas.microsoft.com/office/drawing/2014/main" id="{7E907212-3474-55BA-700C-3D7B7011C917}"/>
              </a:ext>
            </a:extLst>
          </p:cNvPr>
          <p:cNvSpPr>
            <a:spLocks noGrp="1"/>
          </p:cNvSpPr>
          <p:nvPr>
            <p:ph idx="1"/>
          </p:nvPr>
        </p:nvSpPr>
        <p:spPr>
          <a:xfrm>
            <a:off x="868612" y="1632319"/>
            <a:ext cx="10515600" cy="3854081"/>
          </a:xfrm>
        </p:spPr>
        <p:txBody>
          <a:bodyPr/>
          <a:lstStyle/>
          <a:p>
            <a:r>
              <a:rPr lang="en-US" sz="2000"/>
              <a:t>Keep children home when they have a fever or are unable to fully participate in activities</a:t>
            </a:r>
          </a:p>
          <a:p>
            <a:r>
              <a:rPr lang="en-US" sz="2000"/>
              <a:t>Obtain annual influenza vaccine and updated COVID vaccine (RSV immunization in infants and high-risk toddlers)</a:t>
            </a:r>
          </a:p>
          <a:p>
            <a:r>
              <a:rPr lang="en-US" sz="2000"/>
              <a:t>For children at high risk for serious illness (</a:t>
            </a:r>
            <a:r>
              <a:rPr lang="en-US" sz="2000" err="1"/>
              <a:t>eg</a:t>
            </a:r>
            <a:r>
              <a:rPr lang="en-US" sz="2000"/>
              <a:t>, children who have uncontrolled asthma or are immune compromised) and/or if nurse or parent are concerned, consider contacting the primary care physician</a:t>
            </a:r>
          </a:p>
          <a:p>
            <a:r>
              <a:rPr lang="en-US" sz="2000"/>
              <a:t>Consider home COVID testing</a:t>
            </a:r>
          </a:p>
        </p:txBody>
      </p:sp>
      <p:sp>
        <p:nvSpPr>
          <p:cNvPr id="4" name="Footer Placeholder 3">
            <a:extLst>
              <a:ext uri="{FF2B5EF4-FFF2-40B4-BE49-F238E27FC236}">
                <a16:creationId xmlns:a16="http://schemas.microsoft.com/office/drawing/2014/main" id="{062B5FA8-62DB-65FA-0C1F-ECD99FEAEDA0}"/>
              </a:ext>
            </a:extLst>
          </p:cNvPr>
          <p:cNvSpPr>
            <a:spLocks noGrp="1"/>
          </p:cNvSpPr>
          <p:nvPr>
            <p:ph type="ftr" sz="quarter" idx="3"/>
          </p:nvPr>
        </p:nvSpPr>
        <p:spPr/>
        <p:txBody>
          <a:bodyPr/>
          <a:lstStyle/>
          <a:p>
            <a:r>
              <a:rPr lang="en-US" sz="1200">
                <a:solidFill>
                  <a:schemeClr val="accent2"/>
                </a:solidFill>
                <a:latin typeface="Century Gothic" panose="020B0502020202020204" pitchFamily="34" charset="0"/>
                <a:hlinkClick r:id="rId2">
                  <a:extLst>
                    <a:ext uri="{A12FA001-AC4F-418D-AE19-62706E023703}">
                      <ahyp:hlinkClr xmlns:ahyp="http://schemas.microsoft.com/office/drawing/2018/hyperlinkcolor" val="tx"/>
                    </a:ext>
                  </a:extLst>
                </a:hlinkClick>
              </a:rPr>
              <a:t>Operational Guidance for K-12 Schools and Early Care and Education Programs to Support Safe In-Person Learning | CDC</a:t>
            </a:r>
            <a:endParaRPr lang="en-US" sz="1200">
              <a:solidFill>
                <a:schemeClr val="accent2"/>
              </a:solidFill>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C4219BD3-4E50-11FB-AFB0-4A571A80DBBA}"/>
              </a:ext>
            </a:extLst>
          </p:cNvPr>
          <p:cNvSpPr>
            <a:spLocks noGrp="1"/>
          </p:cNvSpPr>
          <p:nvPr>
            <p:ph type="sldNum" sz="quarter" idx="4"/>
          </p:nvPr>
        </p:nvSpPr>
        <p:spPr/>
        <p:txBody>
          <a:bodyPr/>
          <a:lstStyle/>
          <a:p>
            <a:fld id="{FDC91213-4F0D-479E-AE4A-9B176DFAB61C}" type="slidenum">
              <a:rPr lang="en-US" smtClean="0"/>
              <a:pPr/>
              <a:t>22</a:t>
            </a:fld>
            <a:endParaRPr lang="en-US"/>
          </a:p>
        </p:txBody>
      </p:sp>
    </p:spTree>
    <p:extLst>
      <p:ext uri="{BB962C8B-B14F-4D97-AF65-F5344CB8AC3E}">
        <p14:creationId xmlns:p14="http://schemas.microsoft.com/office/powerpoint/2010/main" val="358292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EF11-0A53-4563-E565-C477C526DC39}"/>
              </a:ext>
            </a:extLst>
          </p:cNvPr>
          <p:cNvSpPr>
            <a:spLocks noGrp="1"/>
          </p:cNvSpPr>
          <p:nvPr>
            <p:ph type="title"/>
          </p:nvPr>
        </p:nvSpPr>
        <p:spPr/>
        <p:txBody>
          <a:bodyPr/>
          <a:lstStyle/>
          <a:p>
            <a:r>
              <a:rPr lang="en-US"/>
              <a:t>School Exclusion &amp; Readmittance</a:t>
            </a:r>
          </a:p>
        </p:txBody>
      </p:sp>
      <p:sp>
        <p:nvSpPr>
          <p:cNvPr id="3" name="Footer Placeholder 2">
            <a:extLst>
              <a:ext uri="{FF2B5EF4-FFF2-40B4-BE49-F238E27FC236}">
                <a16:creationId xmlns:a16="http://schemas.microsoft.com/office/drawing/2014/main" id="{1C6015F5-7534-00BB-985A-E226E6FA1B13}"/>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184F2CED-0838-2C8A-F2FC-1D12EAB5AC03}"/>
              </a:ext>
            </a:extLst>
          </p:cNvPr>
          <p:cNvSpPr>
            <a:spLocks noGrp="1"/>
          </p:cNvSpPr>
          <p:nvPr>
            <p:ph type="sldNum" sz="quarter" idx="4"/>
          </p:nvPr>
        </p:nvSpPr>
        <p:spPr/>
        <p:txBody>
          <a:bodyPr/>
          <a:lstStyle/>
          <a:p>
            <a:fld id="{FDC91213-4F0D-479E-AE4A-9B176DFAB61C}" type="slidenum">
              <a:rPr lang="en-US" smtClean="0"/>
              <a:pPr/>
              <a:t>23</a:t>
            </a:fld>
            <a:endParaRPr lang="en-US"/>
          </a:p>
        </p:txBody>
      </p:sp>
      <p:graphicFrame>
        <p:nvGraphicFramePr>
          <p:cNvPr id="5" name="Table 4">
            <a:extLst>
              <a:ext uri="{FF2B5EF4-FFF2-40B4-BE49-F238E27FC236}">
                <a16:creationId xmlns:a16="http://schemas.microsoft.com/office/drawing/2014/main" id="{1D7DB8B0-B948-BC6E-08E0-1FFF5029A54C}"/>
              </a:ext>
            </a:extLst>
          </p:cNvPr>
          <p:cNvGraphicFramePr>
            <a:graphicFrameLocks noGrp="1"/>
          </p:cNvGraphicFramePr>
          <p:nvPr>
            <p:extLst>
              <p:ext uri="{D42A27DB-BD31-4B8C-83A1-F6EECF244321}">
                <p14:modId xmlns:p14="http://schemas.microsoft.com/office/powerpoint/2010/main" val="1401600803"/>
              </p:ext>
            </p:extLst>
          </p:nvPr>
        </p:nvGraphicFramePr>
        <p:xfrm>
          <a:off x="516415" y="1011171"/>
          <a:ext cx="11159169" cy="5048901"/>
        </p:xfrm>
        <a:graphic>
          <a:graphicData uri="http://schemas.openxmlformats.org/drawingml/2006/table">
            <a:tbl>
              <a:tblPr firstRow="1" bandRow="1">
                <a:tableStyleId>{5C22544A-7EE6-4342-B048-85BDC9FD1C3A}</a:tableStyleId>
              </a:tblPr>
              <a:tblGrid>
                <a:gridCol w="2146886">
                  <a:extLst>
                    <a:ext uri="{9D8B030D-6E8A-4147-A177-3AD203B41FA5}">
                      <a16:colId xmlns:a16="http://schemas.microsoft.com/office/drawing/2014/main" val="1128635827"/>
                    </a:ext>
                  </a:extLst>
                </a:gridCol>
                <a:gridCol w="4907781">
                  <a:extLst>
                    <a:ext uri="{9D8B030D-6E8A-4147-A177-3AD203B41FA5}">
                      <a16:colId xmlns:a16="http://schemas.microsoft.com/office/drawing/2014/main" val="4054196484"/>
                    </a:ext>
                  </a:extLst>
                </a:gridCol>
                <a:gridCol w="4104502">
                  <a:extLst>
                    <a:ext uri="{9D8B030D-6E8A-4147-A177-3AD203B41FA5}">
                      <a16:colId xmlns:a16="http://schemas.microsoft.com/office/drawing/2014/main" val="958630490"/>
                    </a:ext>
                  </a:extLst>
                </a:gridCol>
              </a:tblGrid>
              <a:tr h="671165">
                <a:tc>
                  <a:txBody>
                    <a:bodyPr/>
                    <a:lstStyle/>
                    <a:p>
                      <a:r>
                        <a:rPr lang="en-US" sz="1600">
                          <a:latin typeface="+mn-lt"/>
                        </a:rPr>
                        <a:t>Respiratory Illness</a:t>
                      </a:r>
                    </a:p>
                  </a:txBody>
                  <a:tcPr>
                    <a:solidFill>
                      <a:schemeClr val="accent2"/>
                    </a:solidFill>
                  </a:tcPr>
                </a:tc>
                <a:tc>
                  <a:txBody>
                    <a:bodyPr/>
                    <a:lstStyle/>
                    <a:p>
                      <a:r>
                        <a:rPr lang="en-US" sz="1600">
                          <a:latin typeface="+mn-lt"/>
                        </a:rPr>
                        <a:t>Exclusion Criteria</a:t>
                      </a:r>
                    </a:p>
                  </a:txBody>
                  <a:tcPr>
                    <a:solidFill>
                      <a:schemeClr val="accent2"/>
                    </a:solidFill>
                  </a:tcPr>
                </a:tc>
                <a:tc>
                  <a:txBody>
                    <a:bodyPr/>
                    <a:lstStyle/>
                    <a:p>
                      <a:r>
                        <a:rPr lang="en-US" sz="1600">
                          <a:latin typeface="+mn-lt"/>
                        </a:rPr>
                        <a:t>Readmittance Criteria</a:t>
                      </a:r>
                    </a:p>
                  </a:txBody>
                  <a:tcPr>
                    <a:solidFill>
                      <a:schemeClr val="accent2"/>
                    </a:solidFill>
                  </a:tcPr>
                </a:tc>
                <a:extLst>
                  <a:ext uri="{0D108BD9-81ED-4DB2-BD59-A6C34878D82A}">
                    <a16:rowId xmlns:a16="http://schemas.microsoft.com/office/drawing/2014/main" val="2465716605"/>
                  </a:ext>
                </a:extLst>
              </a:tr>
              <a:tr h="648657">
                <a:tc>
                  <a:txBody>
                    <a:bodyPr/>
                    <a:lstStyle/>
                    <a:p>
                      <a:r>
                        <a:rPr lang="en-US" sz="1800" b="1">
                          <a:latin typeface="+mn-lt"/>
                        </a:rPr>
                        <a:t>Common Cold &amp; RSV</a:t>
                      </a:r>
                    </a:p>
                  </a:txBody>
                  <a:tcPr/>
                </a:tc>
                <a:tc>
                  <a:txBody>
                    <a:bodyPr/>
                    <a:lstStyle/>
                    <a:p>
                      <a:pPr marL="342900" indent="-342900">
                        <a:buFont typeface="Arial" panose="020B0604020202020204" pitchFamily="34" charset="0"/>
                        <a:buChar char="•"/>
                      </a:pPr>
                      <a:r>
                        <a:rPr lang="en-US" sz="1400">
                          <a:latin typeface="+mn-lt"/>
                        </a:rPr>
                        <a:t>No exclusion unless febrile or other symptoms meeting exclusion criteria are present</a:t>
                      </a:r>
                    </a:p>
                  </a:txBody>
                  <a:tcPr/>
                </a:tc>
                <a:tc>
                  <a:txBody>
                    <a:bodyPr/>
                    <a:lstStyle/>
                    <a:p>
                      <a:pPr marL="285750" indent="-285750">
                        <a:buFont typeface="Arial" panose="020B0604020202020204" pitchFamily="34" charset="0"/>
                        <a:buChar char="•"/>
                      </a:pPr>
                      <a:r>
                        <a:rPr lang="en-US" sz="1400">
                          <a:latin typeface="+mn-lt"/>
                        </a:rPr>
                        <a:t>If febrile, fever free for 24 hours without fever reducing medication</a:t>
                      </a:r>
                    </a:p>
                  </a:txBody>
                  <a:tcPr/>
                </a:tc>
                <a:extLst>
                  <a:ext uri="{0D108BD9-81ED-4DB2-BD59-A6C34878D82A}">
                    <a16:rowId xmlns:a16="http://schemas.microsoft.com/office/drawing/2014/main" val="1967979939"/>
                  </a:ext>
                </a:extLst>
              </a:tr>
              <a:tr h="1636421">
                <a:tc>
                  <a:txBody>
                    <a:bodyPr/>
                    <a:lstStyle/>
                    <a:p>
                      <a:r>
                        <a:rPr lang="en-US" sz="1800" b="1">
                          <a:latin typeface="+mn-lt"/>
                        </a:rPr>
                        <a:t>Influenza</a:t>
                      </a:r>
                    </a:p>
                  </a:txBody>
                  <a:tcPr/>
                </a:tc>
                <a:tc>
                  <a:txBody>
                    <a:bodyPr/>
                    <a:lstStyle/>
                    <a:p>
                      <a:pPr marL="285750" lvl="0" indent="-285750" fontAlgn="base">
                        <a:buFont typeface="Arial" panose="020B0604020202020204" pitchFamily="34" charset="0"/>
                        <a:buChar char="•"/>
                      </a:pPr>
                      <a:r>
                        <a:rPr lang="en-US" sz="1400">
                          <a:solidFill>
                            <a:srgbClr val="000000"/>
                          </a:solidFill>
                          <a:latin typeface="+mn-lt"/>
                        </a:rPr>
                        <a:t>Child has fever and behavior change or fever with other signs and symptoms or influenza illness like cough, sore throat, sneeze, or runny nose</a:t>
                      </a:r>
                    </a:p>
                    <a:p>
                      <a:pPr marL="285750" lvl="0" indent="-285750" fontAlgn="base">
                        <a:buFont typeface="Arial" panose="020B0604020202020204" pitchFamily="34" charset="0"/>
                        <a:buChar char="•"/>
                      </a:pPr>
                      <a:r>
                        <a:rPr lang="en-US" sz="1400" i="1">
                          <a:solidFill>
                            <a:srgbClr val="000000"/>
                          </a:solidFill>
                          <a:latin typeface="+mn-lt"/>
                        </a:rPr>
                        <a:t>Your state or local health department may recommend exclusion for managing high case counts or in the setting of an outbreak</a:t>
                      </a:r>
                    </a:p>
                  </a:txBody>
                  <a:tcPr/>
                </a:tc>
                <a:tc>
                  <a:txBody>
                    <a:bodyPr/>
                    <a:lstStyle/>
                    <a:p>
                      <a:pPr marL="342900" indent="-342900">
                        <a:buFont typeface="Arial" panose="020B0604020202020204" pitchFamily="34" charset="0"/>
                        <a:buChar char="•"/>
                      </a:pPr>
                      <a:r>
                        <a:rPr lang="en-US" sz="1400">
                          <a:latin typeface="+mn-lt"/>
                        </a:rPr>
                        <a:t>Fever free for 24 hours without fever reducing medication</a:t>
                      </a:r>
                    </a:p>
                  </a:txBody>
                  <a:tcPr/>
                </a:tc>
                <a:extLst>
                  <a:ext uri="{0D108BD9-81ED-4DB2-BD59-A6C34878D82A}">
                    <a16:rowId xmlns:a16="http://schemas.microsoft.com/office/drawing/2014/main" val="1043594310"/>
                  </a:ext>
                </a:extLst>
              </a:tr>
              <a:tr h="2092658">
                <a:tc>
                  <a:txBody>
                    <a:bodyPr/>
                    <a:lstStyle/>
                    <a:p>
                      <a:r>
                        <a:rPr lang="en-US" sz="1800" b="1">
                          <a:latin typeface="+mn-lt"/>
                        </a:rPr>
                        <a:t>COVID-19</a:t>
                      </a:r>
                    </a:p>
                  </a:txBody>
                  <a:tcPr/>
                </a:tc>
                <a:tc>
                  <a:txBody>
                    <a:bodyPr/>
                    <a:lstStyle/>
                    <a:p>
                      <a:pPr marL="342900" indent="-342900">
                        <a:buFont typeface="Arial" panose="020B0604020202020204" pitchFamily="34" charset="0"/>
                        <a:buChar char="•"/>
                      </a:pPr>
                      <a:r>
                        <a:rPr lang="en-US" sz="1400">
                          <a:latin typeface="+mn-lt"/>
                        </a:rPr>
                        <a:t>Child shows symptoms of or suspects they have COVID-19 </a:t>
                      </a:r>
                    </a:p>
                    <a:p>
                      <a:pPr marL="342900" indent="-342900">
                        <a:buFont typeface="Arial" panose="020B0604020202020204" pitchFamily="34" charset="0"/>
                        <a:buChar char="•"/>
                      </a:pPr>
                      <a:r>
                        <a:rPr lang="en-US" sz="1400">
                          <a:latin typeface="+mn-lt"/>
                        </a:rPr>
                        <a:t>Child tests positive for COVID-19</a:t>
                      </a:r>
                    </a:p>
                  </a:txBody>
                  <a:tcPr/>
                </a:tc>
                <a:tc>
                  <a:txBody>
                    <a:bodyPr/>
                    <a:lstStyle/>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It has been 5 days since testing positive for COVID-19 , fever free for 24 hours without fever reducing medication, and symptoms are improving</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Child should wear a high-quality mask through day 10</a:t>
                      </a:r>
                    </a:p>
                    <a:p>
                      <a:pPr marL="342900" marR="0" lvl="0" indent="-3429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000000"/>
                          </a:solidFill>
                          <a:latin typeface="+mn-lt"/>
                        </a:rPr>
                        <a:t>For children &lt;2 years old, </a:t>
                      </a:r>
                      <a:r>
                        <a:rPr lang="en-US" sz="1400">
                          <a:latin typeface="+mn-lt"/>
                        </a:rPr>
                        <a:t>It is safest to continue isolation until the end of day 10</a:t>
                      </a:r>
                      <a:endParaRPr lang="en-US" sz="1400">
                        <a:solidFill>
                          <a:srgbClr val="000000"/>
                        </a:solidFill>
                        <a:latin typeface="+mn-lt"/>
                      </a:endParaRPr>
                    </a:p>
                  </a:txBody>
                  <a:tcPr/>
                </a:tc>
                <a:extLst>
                  <a:ext uri="{0D108BD9-81ED-4DB2-BD59-A6C34878D82A}">
                    <a16:rowId xmlns:a16="http://schemas.microsoft.com/office/drawing/2014/main" val="2817486490"/>
                  </a:ext>
                </a:extLst>
              </a:tr>
            </a:tbl>
          </a:graphicData>
        </a:graphic>
      </p:graphicFrame>
    </p:spTree>
    <p:extLst>
      <p:ext uri="{BB962C8B-B14F-4D97-AF65-F5344CB8AC3E}">
        <p14:creationId xmlns:p14="http://schemas.microsoft.com/office/powerpoint/2010/main" val="1909830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E964-4BE0-5237-71ED-8E85A9005AE9}"/>
              </a:ext>
            </a:extLst>
          </p:cNvPr>
          <p:cNvSpPr>
            <a:spLocks noGrp="1"/>
          </p:cNvSpPr>
          <p:nvPr>
            <p:ph type="title"/>
          </p:nvPr>
        </p:nvSpPr>
        <p:spPr/>
        <p:txBody>
          <a:bodyPr/>
          <a:lstStyle/>
          <a:p>
            <a:r>
              <a:rPr lang="en-US"/>
              <a:t>Closing</a:t>
            </a:r>
          </a:p>
        </p:txBody>
      </p:sp>
      <p:sp>
        <p:nvSpPr>
          <p:cNvPr id="3" name="Content Placeholder 2">
            <a:extLst>
              <a:ext uri="{FF2B5EF4-FFF2-40B4-BE49-F238E27FC236}">
                <a16:creationId xmlns:a16="http://schemas.microsoft.com/office/drawing/2014/main" id="{CACAED68-A92A-7787-9854-7D132C8B3618}"/>
              </a:ext>
            </a:extLst>
          </p:cNvPr>
          <p:cNvSpPr>
            <a:spLocks noGrp="1"/>
          </p:cNvSpPr>
          <p:nvPr>
            <p:ph idx="1"/>
          </p:nvPr>
        </p:nvSpPr>
        <p:spPr/>
        <p:txBody>
          <a:bodyPr/>
          <a:lstStyle/>
          <a:p>
            <a:r>
              <a:rPr lang="en-US"/>
              <a:t>It is important to take the proper precautions to prevent the spread of infectious diseases amongst school staff and students, specifically cleaning hands, respiratory etiquette, and immunizations.</a:t>
            </a:r>
          </a:p>
          <a:p>
            <a:r>
              <a:rPr lang="en-US"/>
              <a:t>Connect regularly with your school staff in charge of IPC best practices to make sure everyone is following the written school/district IPC policies and guidance and communicating with local/state public health. </a:t>
            </a:r>
          </a:p>
          <a:p>
            <a:r>
              <a:rPr lang="en-US"/>
              <a:t>Ensure families are aware of and understand the importance of school exclusion and readmittance criteria.</a:t>
            </a:r>
          </a:p>
        </p:txBody>
      </p:sp>
      <p:sp>
        <p:nvSpPr>
          <p:cNvPr id="4" name="Footer Placeholder 3">
            <a:extLst>
              <a:ext uri="{FF2B5EF4-FFF2-40B4-BE49-F238E27FC236}">
                <a16:creationId xmlns:a16="http://schemas.microsoft.com/office/drawing/2014/main" id="{2F27EFC1-2C71-ACB5-2892-039F3CDE2562}"/>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69E50057-2879-CF59-0D19-EE77CECD8268}"/>
              </a:ext>
            </a:extLst>
          </p:cNvPr>
          <p:cNvSpPr>
            <a:spLocks noGrp="1"/>
          </p:cNvSpPr>
          <p:nvPr>
            <p:ph type="sldNum" sz="quarter" idx="4"/>
          </p:nvPr>
        </p:nvSpPr>
        <p:spPr/>
        <p:txBody>
          <a:bodyPr/>
          <a:lstStyle/>
          <a:p>
            <a:fld id="{FDC91213-4F0D-479E-AE4A-9B176DFAB61C}" type="slidenum">
              <a:rPr lang="en-US" smtClean="0"/>
              <a:pPr/>
              <a:t>24</a:t>
            </a:fld>
            <a:endParaRPr lang="en-US"/>
          </a:p>
        </p:txBody>
      </p:sp>
    </p:spTree>
    <p:extLst>
      <p:ext uri="{BB962C8B-B14F-4D97-AF65-F5344CB8AC3E}">
        <p14:creationId xmlns:p14="http://schemas.microsoft.com/office/powerpoint/2010/main" val="3223254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0E2A-3FF5-B745-4628-ABE4FC4017A1}"/>
              </a:ext>
            </a:extLst>
          </p:cNvPr>
          <p:cNvSpPr>
            <a:spLocks noGrp="1"/>
          </p:cNvSpPr>
          <p:nvPr>
            <p:ph type="title"/>
          </p:nvPr>
        </p:nvSpPr>
        <p:spPr/>
        <p:txBody>
          <a:bodyPr/>
          <a:lstStyle/>
          <a:p>
            <a:r>
              <a:rPr lang="en-US"/>
              <a:t>CDC Vaccine and Immunizations</a:t>
            </a:r>
          </a:p>
        </p:txBody>
      </p:sp>
      <p:sp>
        <p:nvSpPr>
          <p:cNvPr id="3" name="Content Placeholder 2">
            <a:extLst>
              <a:ext uri="{FF2B5EF4-FFF2-40B4-BE49-F238E27FC236}">
                <a16:creationId xmlns:a16="http://schemas.microsoft.com/office/drawing/2014/main" id="{C467423B-D88E-C74F-9D10-2C9B1D606BDE}"/>
              </a:ext>
            </a:extLst>
          </p:cNvPr>
          <p:cNvSpPr>
            <a:spLocks noGrp="1"/>
          </p:cNvSpPr>
          <p:nvPr>
            <p:ph idx="1"/>
          </p:nvPr>
        </p:nvSpPr>
        <p:spPr/>
        <p:txBody>
          <a:bodyPr/>
          <a:lstStyle/>
          <a:p>
            <a:pPr marL="342900" indent="-342900">
              <a:spcBef>
                <a:spcPts val="0"/>
              </a:spcBef>
              <a:spcAft>
                <a:spcPts val="0"/>
              </a:spcAft>
              <a:buFont typeface="Arial" panose="020B0604020202020204" pitchFamily="34" charset="0"/>
              <a:buChar char="•"/>
            </a:pPr>
            <a:r>
              <a:rPr lang="en-US" sz="2000">
                <a:hlinkClick r:id="rId2"/>
              </a:rPr>
              <a:t>CDC resources to prepare for Flu, COVID-19, and RSV</a:t>
            </a:r>
            <a:r>
              <a:rPr lang="en-US" sz="2000"/>
              <a:t>:</a:t>
            </a:r>
          </a:p>
          <a:p>
            <a:pPr marL="800100" lvl="1" indent="-342900">
              <a:spcBef>
                <a:spcPts val="0"/>
              </a:spcBef>
              <a:spcAft>
                <a:spcPts val="0"/>
              </a:spcAft>
              <a:buFont typeface="Arial" panose="020B0604020202020204" pitchFamily="34" charset="0"/>
              <a:buChar char="•"/>
            </a:pPr>
            <a:r>
              <a:rPr lang="en-US" sz="2000"/>
              <a:t>Parents:</a:t>
            </a: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3"/>
              </a:rPr>
              <a:t>Parents Toolkit for Helping Children Fight Flu</a:t>
            </a:r>
            <a:endParaRPr lang="en-US" sz="2000" i="0">
              <a:solidFill>
                <a:srgbClr val="000000"/>
              </a:solidFill>
              <a:effectLst/>
            </a:endParaRP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4"/>
              </a:rPr>
              <a:t>COVID-19 Toolkit for New Parents</a:t>
            </a:r>
            <a:endParaRPr lang="en-US" sz="2000" i="0">
              <a:solidFill>
                <a:srgbClr val="000000"/>
              </a:solidFill>
              <a:effectLst/>
            </a:endParaRP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5"/>
              </a:rPr>
              <a:t>RSV Vaccination: What Parents Should Know</a:t>
            </a:r>
            <a:endParaRPr lang="en-US" sz="2000" i="0">
              <a:solidFill>
                <a:srgbClr val="000000"/>
              </a:solidFill>
              <a:effectLst/>
            </a:endParaRPr>
          </a:p>
          <a:p>
            <a:pPr marL="1200150" lvl="2" indent="-285750">
              <a:spcBef>
                <a:spcPts val="0"/>
              </a:spcBef>
              <a:spcAft>
                <a:spcPts val="0"/>
              </a:spcAft>
              <a:buFont typeface="Arial" panose="020B0604020202020204" pitchFamily="34" charset="0"/>
              <a:buChar char="•"/>
            </a:pPr>
            <a:endParaRPr lang="en-US" sz="2000"/>
          </a:p>
          <a:p>
            <a:pPr marL="800100" lvl="1" indent="-342900">
              <a:spcBef>
                <a:spcPts val="0"/>
              </a:spcBef>
              <a:spcAft>
                <a:spcPts val="0"/>
              </a:spcAft>
              <a:buFont typeface="Arial" panose="020B0604020202020204" pitchFamily="34" charset="0"/>
              <a:buChar char="•"/>
            </a:pPr>
            <a:r>
              <a:rPr lang="en-US" sz="2000"/>
              <a:t>Children:</a:t>
            </a: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6"/>
              </a:rPr>
              <a:t>Flu Vaccines are Important for Children</a:t>
            </a:r>
            <a:endParaRPr lang="en-US" sz="2000" i="0">
              <a:solidFill>
                <a:srgbClr val="000000"/>
              </a:solidFill>
              <a:effectLst/>
            </a:endParaRP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7"/>
              </a:rPr>
              <a:t>6 Things to Know About the COVID-19 Vaccine for Children</a:t>
            </a:r>
            <a:endParaRPr lang="en-US" sz="2000" i="0">
              <a:solidFill>
                <a:srgbClr val="000000"/>
              </a:solidFill>
              <a:effectLst/>
            </a:endParaRP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8"/>
              </a:rPr>
              <a:t>RSV in Infants and Young Children</a:t>
            </a:r>
            <a:endParaRPr lang="en-US" sz="2000" i="0">
              <a:solidFill>
                <a:srgbClr val="000000"/>
              </a:solidFill>
              <a:effectLst/>
            </a:endParaRPr>
          </a:p>
          <a:p>
            <a:pPr marL="742950" lvl="1" indent="-285750">
              <a:spcBef>
                <a:spcPts val="0"/>
              </a:spcBef>
              <a:spcAft>
                <a:spcPts val="0"/>
              </a:spcAft>
              <a:buFont typeface="Arial" panose="020B0604020202020204" pitchFamily="34" charset="0"/>
              <a:buChar char="•"/>
            </a:pPr>
            <a:endParaRPr lang="en-US" sz="2000"/>
          </a:p>
          <a:p>
            <a:pPr marL="800100" lvl="1" indent="-342900">
              <a:spcBef>
                <a:spcPts val="0"/>
              </a:spcBef>
              <a:spcAft>
                <a:spcPts val="0"/>
              </a:spcAft>
              <a:buFont typeface="Arial" panose="020B0604020202020204" pitchFamily="34" charset="0"/>
              <a:buChar char="•"/>
            </a:pPr>
            <a:r>
              <a:rPr lang="en-US" sz="2000"/>
              <a:t>Racial and Ethnic Minority Groups:</a:t>
            </a: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9"/>
              </a:rPr>
              <a:t>Health Equity and Flu</a:t>
            </a:r>
            <a:endParaRPr lang="en-US" sz="2000" i="0">
              <a:solidFill>
                <a:srgbClr val="000000"/>
              </a:solidFill>
              <a:effectLst/>
            </a:endParaRPr>
          </a:p>
          <a:p>
            <a:pPr lvl="2">
              <a:spcBef>
                <a:spcPts val="0"/>
              </a:spcBef>
              <a:spcAft>
                <a:spcPts val="0"/>
              </a:spcAft>
              <a:buFont typeface="Alegreya Sans" panose="00000500000000000000" pitchFamily="2" charset="0"/>
              <a:buChar char="–"/>
            </a:pPr>
            <a:r>
              <a:rPr lang="en-US" sz="2000" i="0" u="none" strike="noStrike">
                <a:solidFill>
                  <a:srgbClr val="075290"/>
                </a:solidFill>
                <a:effectLst/>
                <a:hlinkClick r:id="rId10"/>
              </a:rPr>
              <a:t>Health Equity and COVID-19</a:t>
            </a:r>
            <a:endParaRPr lang="en-US" sz="2000" i="0">
              <a:solidFill>
                <a:srgbClr val="000000"/>
              </a:solidFill>
              <a:effectLst/>
            </a:endParaRPr>
          </a:p>
        </p:txBody>
      </p:sp>
      <p:sp>
        <p:nvSpPr>
          <p:cNvPr id="4" name="Footer Placeholder 3">
            <a:extLst>
              <a:ext uri="{FF2B5EF4-FFF2-40B4-BE49-F238E27FC236}">
                <a16:creationId xmlns:a16="http://schemas.microsoft.com/office/drawing/2014/main" id="{C9ED2DFB-C659-1B05-D498-E8E18A9449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64479C76-B119-EB8E-DBF3-18EDF7491D7C}"/>
              </a:ext>
            </a:extLst>
          </p:cNvPr>
          <p:cNvSpPr>
            <a:spLocks noGrp="1"/>
          </p:cNvSpPr>
          <p:nvPr>
            <p:ph type="sldNum" sz="quarter" idx="4"/>
          </p:nvPr>
        </p:nvSpPr>
        <p:spPr/>
        <p:txBody>
          <a:bodyPr/>
          <a:lstStyle/>
          <a:p>
            <a:fld id="{FDC91213-4F0D-479E-AE4A-9B176DFAB61C}" type="slidenum">
              <a:rPr lang="en-US" smtClean="0"/>
              <a:pPr/>
              <a:t>25</a:t>
            </a:fld>
            <a:endParaRPr lang="en-US"/>
          </a:p>
        </p:txBody>
      </p:sp>
    </p:spTree>
    <p:extLst>
      <p:ext uri="{BB962C8B-B14F-4D97-AF65-F5344CB8AC3E}">
        <p14:creationId xmlns:p14="http://schemas.microsoft.com/office/powerpoint/2010/main" val="3899206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43EDEC3-180C-CC7E-02E2-69EBA001E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58EBA-E738-983E-6A47-9BB4EBEEBFB0}"/>
              </a:ext>
            </a:extLst>
          </p:cNvPr>
          <p:cNvSpPr>
            <a:spLocks noGrp="1"/>
          </p:cNvSpPr>
          <p:nvPr>
            <p:ph type="title"/>
          </p:nvPr>
        </p:nvSpPr>
        <p:spPr/>
        <p:txBody>
          <a:bodyPr/>
          <a:lstStyle/>
          <a:p>
            <a:r>
              <a:rPr lang="en-US"/>
              <a:t>AAP Resources</a:t>
            </a:r>
          </a:p>
        </p:txBody>
      </p:sp>
      <p:sp>
        <p:nvSpPr>
          <p:cNvPr id="3" name="Content Placeholder 2">
            <a:extLst>
              <a:ext uri="{FF2B5EF4-FFF2-40B4-BE49-F238E27FC236}">
                <a16:creationId xmlns:a16="http://schemas.microsoft.com/office/drawing/2014/main" id="{34EB4DD4-FA74-57A6-1B9E-6578BC54E715}"/>
              </a:ext>
            </a:extLst>
          </p:cNvPr>
          <p:cNvSpPr>
            <a:spLocks noGrp="1"/>
          </p:cNvSpPr>
          <p:nvPr>
            <p:ph idx="1"/>
          </p:nvPr>
        </p:nvSpPr>
        <p:spPr/>
        <p:txBody>
          <a:bodyPr/>
          <a:lstStyle/>
          <a:p>
            <a:pPr>
              <a:buClr>
                <a:srgbClr val="00247F"/>
              </a:buClr>
            </a:pPr>
            <a:r>
              <a:rPr lang="en-US" sz="1600">
                <a:hlinkClick r:id="rId2"/>
              </a:rPr>
              <a:t>American Academy of Pediatrics </a:t>
            </a:r>
            <a:endParaRPr lang="en-US" sz="1600"/>
          </a:p>
          <a:p>
            <a:pPr lvl="1">
              <a:buClr>
                <a:srgbClr val="00247F"/>
              </a:buClr>
            </a:pPr>
            <a:r>
              <a:rPr lang="en-US" sz="1400">
                <a:hlinkClick r:id="rId3"/>
              </a:rPr>
              <a:t>Critical Updates on COVID-19: Face Masks and Other Prevention Strategies</a:t>
            </a:r>
            <a:endParaRPr lang="en-US" sz="1400"/>
          </a:p>
          <a:p>
            <a:pPr>
              <a:buClr>
                <a:srgbClr val="00247F"/>
              </a:buClr>
            </a:pPr>
            <a:r>
              <a:rPr lang="en-US" sz="1600">
                <a:hlinkClick r:id="rId4"/>
              </a:rPr>
              <a:t>Centers for Disease Control and Prevention</a:t>
            </a:r>
            <a:endParaRPr lang="en-US" sz="1600"/>
          </a:p>
          <a:p>
            <a:pPr lvl="1">
              <a:buClr>
                <a:srgbClr val="00247F"/>
              </a:buClr>
            </a:pPr>
            <a:r>
              <a:rPr lang="en-US" sz="1400">
                <a:hlinkClick r:id="rId5"/>
              </a:rPr>
              <a:t>Child and Adolescent Immunization Schedule by Age</a:t>
            </a:r>
            <a:endParaRPr lang="en-US" sz="1400"/>
          </a:p>
          <a:p>
            <a:pPr lvl="1">
              <a:buClr>
                <a:srgbClr val="00247F"/>
              </a:buClr>
            </a:pPr>
            <a:r>
              <a:rPr lang="en-US" sz="1400">
                <a:hlinkClick r:id="rId6"/>
              </a:rPr>
              <a:t>Operational Guidance for K-12 Schools and Early Care and Education Programs to Support Safe In-Person Learning</a:t>
            </a:r>
            <a:endParaRPr lang="en-US" sz="1400"/>
          </a:p>
          <a:p>
            <a:pPr lvl="1">
              <a:buClr>
                <a:srgbClr val="00247F"/>
              </a:buClr>
            </a:pPr>
            <a:r>
              <a:rPr lang="en-US" sz="1400">
                <a:hlinkClick r:id="rId7"/>
              </a:rPr>
              <a:t>Isolation and Precautions for People with COVID-19</a:t>
            </a:r>
            <a:endParaRPr lang="en-US" sz="1400"/>
          </a:p>
          <a:p>
            <a:pPr lvl="1">
              <a:buClr>
                <a:srgbClr val="00247F"/>
              </a:buClr>
            </a:pPr>
            <a:r>
              <a:rPr lang="en-US" sz="1400" b="0" i="0">
                <a:solidFill>
                  <a:srgbClr val="222222"/>
                </a:solidFill>
                <a:effectLst/>
                <a:hlinkClick r:id="rId8"/>
              </a:rPr>
              <a:t>COVID-19: Isolation and Precautions in Early Care and Education (ECE) Programs</a:t>
            </a:r>
            <a:endParaRPr lang="en-US" sz="1400"/>
          </a:p>
          <a:p>
            <a:pPr lvl="1">
              <a:buClr>
                <a:srgbClr val="00247F"/>
              </a:buClr>
            </a:pPr>
            <a:r>
              <a:rPr lang="en-US" sz="1400">
                <a:hlinkClick r:id="rId9"/>
              </a:rPr>
              <a:t>Project Firstline</a:t>
            </a:r>
            <a:endParaRPr lang="en-US" sz="1400"/>
          </a:p>
          <a:p>
            <a:pPr>
              <a:buClr>
                <a:srgbClr val="00247F"/>
              </a:buClr>
            </a:pPr>
            <a:r>
              <a:rPr lang="en-US" sz="1400"/>
              <a:t>Murray TS, et al. Association of Child Masking With COVID-19-Related Closures in US Childcare Programs. JAMA </a:t>
            </a:r>
            <a:r>
              <a:rPr lang="en-US" sz="1400" err="1"/>
              <a:t>Netw</a:t>
            </a:r>
            <a:r>
              <a:rPr lang="en-US" sz="1400"/>
              <a:t> Open. 2022 Jan 4;5(1):e2141227. </a:t>
            </a:r>
            <a:r>
              <a:rPr lang="en-US" sz="1400" err="1"/>
              <a:t>doi</a:t>
            </a:r>
            <a:r>
              <a:rPr lang="en-US" sz="1400"/>
              <a:t>: 10.1001/jamanetworkopen.2021.41227. PMID: 35084484; PMCID: PMC8796014. </a:t>
            </a:r>
          </a:p>
          <a:p>
            <a:pPr>
              <a:buClr>
                <a:srgbClr val="00247F"/>
              </a:buClr>
            </a:pPr>
            <a:r>
              <a:rPr lang="en-US" sz="1600">
                <a:hlinkClick r:id="rId10"/>
              </a:rPr>
              <a:t>National Resource Center for Health and Safety in Child Care and Early Education</a:t>
            </a:r>
            <a:endParaRPr lang="en-US" sz="1600"/>
          </a:p>
          <a:p>
            <a:pPr lvl="1">
              <a:buClr>
                <a:srgbClr val="00247F"/>
              </a:buClr>
            </a:pPr>
            <a:r>
              <a:rPr lang="en-US" sz="1400">
                <a:solidFill>
                  <a:srgbClr val="000000"/>
                </a:solidFill>
                <a:hlinkClick r:id="rId11"/>
              </a:rPr>
              <a:t>Caring for our Children: National Health and Safety Performance Standards; Guidelines for Early Care and Education Programs Standard 5.2.1.2</a:t>
            </a:r>
            <a:endParaRPr lang="en-US" sz="1400"/>
          </a:p>
        </p:txBody>
      </p:sp>
      <p:sp>
        <p:nvSpPr>
          <p:cNvPr id="4" name="Footer Placeholder 3">
            <a:extLst>
              <a:ext uri="{FF2B5EF4-FFF2-40B4-BE49-F238E27FC236}">
                <a16:creationId xmlns:a16="http://schemas.microsoft.com/office/drawing/2014/main" id="{20E9A44F-A0EF-BBD6-20EF-21C24EB03095}"/>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35C1549-8AF0-75C4-7504-9D61E54A0FA3}"/>
              </a:ext>
            </a:extLst>
          </p:cNvPr>
          <p:cNvSpPr>
            <a:spLocks noGrp="1"/>
          </p:cNvSpPr>
          <p:nvPr>
            <p:ph type="sldNum" sz="quarter" idx="4"/>
          </p:nvPr>
        </p:nvSpPr>
        <p:spPr/>
        <p:txBody>
          <a:bodyPr/>
          <a:lstStyle/>
          <a:p>
            <a:fld id="{FDC91213-4F0D-479E-AE4A-9B176DFAB61C}" type="slidenum">
              <a:rPr lang="en-US" smtClean="0"/>
              <a:pPr/>
              <a:t>26</a:t>
            </a:fld>
            <a:endParaRPr lang="en-US"/>
          </a:p>
        </p:txBody>
      </p:sp>
    </p:spTree>
    <p:extLst>
      <p:ext uri="{BB962C8B-B14F-4D97-AF65-F5344CB8AC3E}">
        <p14:creationId xmlns:p14="http://schemas.microsoft.com/office/powerpoint/2010/main" val="289644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D453701C-B3C7-DAB3-0B3D-9AA97CF0D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A0E0F-AFB9-2AB8-8F7D-19A6D0D0A78C}"/>
              </a:ext>
            </a:extLst>
          </p:cNvPr>
          <p:cNvSpPr>
            <a:spLocks noGrp="1"/>
          </p:cNvSpPr>
          <p:nvPr>
            <p:ph type="title"/>
          </p:nvPr>
        </p:nvSpPr>
        <p:spPr/>
        <p:txBody>
          <a:bodyPr/>
          <a:lstStyle/>
          <a:p>
            <a:r>
              <a:rPr lang="en-US"/>
              <a:t>Resources (continued)</a:t>
            </a:r>
          </a:p>
        </p:txBody>
      </p:sp>
      <p:sp>
        <p:nvSpPr>
          <p:cNvPr id="3" name="Content Placeholder 2">
            <a:extLst>
              <a:ext uri="{FF2B5EF4-FFF2-40B4-BE49-F238E27FC236}">
                <a16:creationId xmlns:a16="http://schemas.microsoft.com/office/drawing/2014/main" id="{75B5CE96-CA2C-2C22-6235-7FB8034B76CB}"/>
              </a:ext>
            </a:extLst>
          </p:cNvPr>
          <p:cNvSpPr>
            <a:spLocks noGrp="1"/>
          </p:cNvSpPr>
          <p:nvPr>
            <p:ph idx="1"/>
          </p:nvPr>
        </p:nvSpPr>
        <p:spPr/>
        <p:txBody>
          <a:bodyPr/>
          <a:lstStyle/>
          <a:p>
            <a:pPr>
              <a:buClr>
                <a:srgbClr val="00247F"/>
              </a:buClr>
            </a:pPr>
            <a:r>
              <a:rPr lang="en-US" sz="2667">
                <a:hlinkClick r:id="rId2"/>
              </a:rPr>
              <a:t>American Academy of Pediatrics </a:t>
            </a:r>
            <a:endParaRPr lang="en-US" sz="2667"/>
          </a:p>
          <a:p>
            <a:pPr lvl="1">
              <a:buClr>
                <a:srgbClr val="00247F"/>
              </a:buClr>
            </a:pPr>
            <a:r>
              <a:rPr lang="en-US" sz="2400">
                <a:hlinkClick r:id="rId3"/>
              </a:rPr>
              <a:t>Project Firstline</a:t>
            </a:r>
            <a:endParaRPr lang="en-US" sz="2400"/>
          </a:p>
          <a:p>
            <a:pPr lvl="1">
              <a:buClr>
                <a:srgbClr val="00247F"/>
              </a:buClr>
            </a:pPr>
            <a:r>
              <a:rPr lang="en-US" sz="2400">
                <a:hlinkClick r:id="rId4"/>
              </a:rPr>
              <a:t>Cleaning and Disinfecting Resources</a:t>
            </a:r>
            <a:endParaRPr lang="en-US" sz="2400"/>
          </a:p>
          <a:p>
            <a:pPr lvl="1">
              <a:buClr>
                <a:srgbClr val="00247F"/>
              </a:buClr>
            </a:pPr>
            <a:r>
              <a:rPr lang="en-US" sz="2400">
                <a:hlinkClick r:id="rId5"/>
              </a:rPr>
              <a:t>Hand Hygiene Quiz</a:t>
            </a:r>
            <a:endParaRPr lang="en-US" sz="2400"/>
          </a:p>
          <a:p>
            <a:pPr lvl="1">
              <a:buClr>
                <a:srgbClr val="00247F"/>
              </a:buClr>
            </a:pPr>
            <a:r>
              <a:rPr lang="en-US" sz="2400">
                <a:hlinkClick r:id="rId6"/>
              </a:rPr>
              <a:t>Managing Infectious Diseases in Schools</a:t>
            </a:r>
            <a:endParaRPr lang="en-US" sz="2400"/>
          </a:p>
          <a:p>
            <a:pPr lvl="1">
              <a:buClr>
                <a:srgbClr val="00247F"/>
              </a:buClr>
            </a:pPr>
            <a:r>
              <a:rPr lang="en-US" sz="2400">
                <a:hlinkClick r:id="rId7"/>
              </a:rPr>
              <a:t>Immunization Campaign Toolkit</a:t>
            </a:r>
            <a:endParaRPr lang="en-US" sz="2400"/>
          </a:p>
          <a:p>
            <a:pPr lvl="1">
              <a:buClr>
                <a:srgbClr val="00247F"/>
              </a:buClr>
            </a:pPr>
            <a:r>
              <a:rPr lang="en-US" sz="2400">
                <a:hlinkClick r:id="rId8"/>
              </a:rPr>
              <a:t>Flu Toolkit</a:t>
            </a:r>
            <a:endParaRPr lang="en-US" sz="2400"/>
          </a:p>
          <a:p>
            <a:pPr lvl="1">
              <a:buClr>
                <a:srgbClr val="00247F"/>
              </a:buClr>
            </a:pPr>
            <a:r>
              <a:rPr lang="en-US" sz="2400">
                <a:hlinkClick r:id="rId9"/>
              </a:rPr>
              <a:t>Communicating with Families and Promoting Vaccine Confidence</a:t>
            </a:r>
            <a:endParaRPr lang="en-US" sz="2400"/>
          </a:p>
        </p:txBody>
      </p:sp>
      <p:sp>
        <p:nvSpPr>
          <p:cNvPr id="4" name="Footer Placeholder 3">
            <a:extLst>
              <a:ext uri="{FF2B5EF4-FFF2-40B4-BE49-F238E27FC236}">
                <a16:creationId xmlns:a16="http://schemas.microsoft.com/office/drawing/2014/main" id="{033939EB-A660-1E69-C7B7-B657AF5CB2A5}"/>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0F09CE95-D427-A6E0-419D-AA2124FD96A6}"/>
              </a:ext>
            </a:extLst>
          </p:cNvPr>
          <p:cNvSpPr>
            <a:spLocks noGrp="1"/>
          </p:cNvSpPr>
          <p:nvPr>
            <p:ph type="sldNum" sz="quarter" idx="4"/>
          </p:nvPr>
        </p:nvSpPr>
        <p:spPr/>
        <p:txBody>
          <a:bodyPr/>
          <a:lstStyle/>
          <a:p>
            <a:fld id="{FDC91213-4F0D-479E-AE4A-9B176DFAB61C}" type="slidenum">
              <a:rPr lang="en-US" smtClean="0"/>
              <a:pPr/>
              <a:t>27</a:t>
            </a:fld>
            <a:endParaRPr lang="en-US"/>
          </a:p>
        </p:txBody>
      </p:sp>
    </p:spTree>
    <p:extLst>
      <p:ext uri="{BB962C8B-B14F-4D97-AF65-F5344CB8AC3E}">
        <p14:creationId xmlns:p14="http://schemas.microsoft.com/office/powerpoint/2010/main" val="161390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3DB94-8D05-CEF1-7D85-589EF9CBD692}"/>
              </a:ext>
            </a:extLst>
          </p:cNvPr>
          <p:cNvSpPr>
            <a:spLocks noGrp="1"/>
          </p:cNvSpPr>
          <p:nvPr>
            <p:ph type="title"/>
          </p:nvPr>
        </p:nvSpPr>
        <p:spPr/>
        <p:txBody>
          <a:bodyPr/>
          <a:lstStyle/>
          <a:p>
            <a:r>
              <a:rPr lang="en-US"/>
              <a:t>Resources for Families | HealthyChildren.org</a:t>
            </a:r>
            <a:br>
              <a:rPr lang="en-US"/>
            </a:br>
            <a:endParaRPr lang="en-US"/>
          </a:p>
        </p:txBody>
      </p:sp>
      <p:sp>
        <p:nvSpPr>
          <p:cNvPr id="3" name="Content Placeholder 2">
            <a:extLst>
              <a:ext uri="{FF2B5EF4-FFF2-40B4-BE49-F238E27FC236}">
                <a16:creationId xmlns:a16="http://schemas.microsoft.com/office/drawing/2014/main" id="{308FF241-7CB3-2301-DA07-C40D31282C10}"/>
              </a:ext>
            </a:extLst>
          </p:cNvPr>
          <p:cNvSpPr>
            <a:spLocks noGrp="1"/>
          </p:cNvSpPr>
          <p:nvPr>
            <p:ph idx="1"/>
          </p:nvPr>
        </p:nvSpPr>
        <p:spPr/>
        <p:txBody>
          <a:bodyPr/>
          <a:lstStyle/>
          <a:p>
            <a:pPr fontAlgn="base">
              <a:buClr>
                <a:srgbClr val="00247F"/>
              </a:buClr>
            </a:pPr>
            <a:r>
              <a:rPr lang="en-US" sz="1800" i="0" u="sng">
                <a:solidFill>
                  <a:srgbClr val="304FFE"/>
                </a:solidFill>
                <a:effectLst/>
                <a:hlinkClick r:id="rId2"/>
              </a:rPr>
              <a:t>Immunizations</a:t>
            </a:r>
            <a:endParaRPr lang="en-US" sz="1800" i="0">
              <a:solidFill>
                <a:srgbClr val="1B1F27"/>
              </a:solidFill>
              <a:effectLst/>
            </a:endParaRPr>
          </a:p>
          <a:p>
            <a:pPr fontAlgn="base">
              <a:buClr>
                <a:srgbClr val="00247F"/>
              </a:buClr>
            </a:pPr>
            <a:r>
              <a:rPr lang="en-US" sz="1800" i="0" u="sng">
                <a:solidFill>
                  <a:srgbClr val="304FFE"/>
                </a:solidFill>
                <a:effectLst/>
                <a:hlinkClick r:id="rId3"/>
              </a:rPr>
              <a:t>Disease Prevention</a:t>
            </a:r>
            <a:endParaRPr lang="en-US" sz="1800" i="0">
              <a:solidFill>
                <a:srgbClr val="1B1F27"/>
              </a:solidFill>
              <a:effectLst/>
            </a:endParaRPr>
          </a:p>
          <a:p>
            <a:pPr lvl="1" fontAlgn="base">
              <a:buClr>
                <a:srgbClr val="00247F"/>
              </a:buClr>
            </a:pPr>
            <a:r>
              <a:rPr lang="en-US" sz="1800" i="0" u="sng">
                <a:solidFill>
                  <a:srgbClr val="304FFE"/>
                </a:solidFill>
                <a:effectLst/>
                <a:hlinkClick r:id="rId4"/>
              </a:rPr>
              <a:t>Cleaners, Sanitizers &amp; Disinfectants</a:t>
            </a:r>
            <a:endParaRPr lang="en-US" sz="1800" i="0">
              <a:solidFill>
                <a:srgbClr val="1B1F27"/>
              </a:solidFill>
              <a:effectLst/>
            </a:endParaRPr>
          </a:p>
          <a:p>
            <a:pPr lvl="1" fontAlgn="base">
              <a:buClr>
                <a:srgbClr val="00247F"/>
              </a:buClr>
            </a:pPr>
            <a:r>
              <a:rPr lang="en-US" sz="1800" i="0" u="sng">
                <a:solidFill>
                  <a:srgbClr val="304FFE"/>
                </a:solidFill>
                <a:effectLst/>
                <a:hlinkClick r:id="rId5"/>
              </a:rPr>
              <a:t>Germ Prevention Strategies</a:t>
            </a:r>
            <a:endParaRPr lang="en-US" sz="1800" i="0">
              <a:solidFill>
                <a:srgbClr val="1B1F27"/>
              </a:solidFill>
              <a:effectLst/>
            </a:endParaRPr>
          </a:p>
          <a:p>
            <a:pPr lvl="1" fontAlgn="base">
              <a:buClr>
                <a:srgbClr val="00247F"/>
              </a:buClr>
            </a:pPr>
            <a:r>
              <a:rPr lang="en-US" sz="1800" i="0" u="sng">
                <a:solidFill>
                  <a:srgbClr val="304FFE"/>
                </a:solidFill>
                <a:effectLst/>
                <a:hlinkClick r:id="rId6"/>
              </a:rPr>
              <a:t>Hand Washing: A Powerful Antidote to Illness</a:t>
            </a:r>
            <a:endParaRPr lang="en-US" sz="1800" i="0">
              <a:solidFill>
                <a:srgbClr val="1B1F27"/>
              </a:solidFill>
              <a:effectLst/>
            </a:endParaRPr>
          </a:p>
          <a:p>
            <a:pPr lvl="1" fontAlgn="base">
              <a:buClr>
                <a:srgbClr val="00247F"/>
              </a:buClr>
            </a:pPr>
            <a:r>
              <a:rPr lang="en-US" sz="1800" i="0" u="sng">
                <a:solidFill>
                  <a:srgbClr val="304FFE"/>
                </a:solidFill>
                <a:effectLst/>
                <a:hlinkClick r:id="rId7"/>
              </a:rPr>
              <a:t>Oral Health</a:t>
            </a:r>
            <a:endParaRPr lang="en-US" sz="1800" i="0">
              <a:solidFill>
                <a:srgbClr val="1B1F27"/>
              </a:solidFill>
              <a:effectLst/>
            </a:endParaRPr>
          </a:p>
          <a:p>
            <a:pPr lvl="1" fontAlgn="base">
              <a:buClr>
                <a:srgbClr val="00247F"/>
              </a:buClr>
            </a:pPr>
            <a:r>
              <a:rPr lang="en-US" sz="1800" i="0" u="sng">
                <a:solidFill>
                  <a:srgbClr val="304FFE"/>
                </a:solidFill>
                <a:effectLst/>
                <a:hlinkClick r:id="rId8"/>
              </a:rPr>
              <a:t>Reducing the Spread of Illness in Child Care</a:t>
            </a:r>
            <a:endParaRPr lang="en-US" sz="1800" i="0">
              <a:solidFill>
                <a:srgbClr val="1B1F27"/>
              </a:solidFill>
              <a:effectLst/>
            </a:endParaRPr>
          </a:p>
          <a:p>
            <a:pPr fontAlgn="base">
              <a:buClr>
                <a:srgbClr val="00247F"/>
              </a:buClr>
            </a:pPr>
            <a:r>
              <a:rPr lang="en-US" sz="1800" i="0" u="sng">
                <a:solidFill>
                  <a:srgbClr val="304FFE"/>
                </a:solidFill>
                <a:effectLst/>
                <a:hlinkClick r:id="rId9"/>
              </a:rPr>
              <a:t>Conditions</a:t>
            </a:r>
            <a:endParaRPr lang="en-US" sz="1800" i="0">
              <a:solidFill>
                <a:srgbClr val="1B1F27"/>
              </a:solidFill>
              <a:effectLst/>
            </a:endParaRPr>
          </a:p>
          <a:p>
            <a:pPr lvl="1" fontAlgn="base">
              <a:buClr>
                <a:srgbClr val="00247F"/>
              </a:buClr>
            </a:pPr>
            <a:r>
              <a:rPr lang="en-US" sz="1800" i="0" u="sng">
                <a:solidFill>
                  <a:srgbClr val="304FFE"/>
                </a:solidFill>
                <a:effectLst/>
                <a:hlinkClick r:id="rId10"/>
              </a:rPr>
              <a:t>COVID-19</a:t>
            </a:r>
            <a:endParaRPr lang="en-US" sz="1800" i="0">
              <a:solidFill>
                <a:srgbClr val="1B1F27"/>
              </a:solidFill>
              <a:effectLst/>
            </a:endParaRPr>
          </a:p>
          <a:p>
            <a:pPr lvl="1" fontAlgn="base">
              <a:buClr>
                <a:srgbClr val="00247F"/>
              </a:buClr>
            </a:pPr>
            <a:r>
              <a:rPr lang="en-US" sz="1800" i="0" u="sng">
                <a:solidFill>
                  <a:srgbClr val="304FFE"/>
                </a:solidFill>
                <a:effectLst/>
                <a:hlinkClick r:id="rId11"/>
              </a:rPr>
              <a:t>Infections</a:t>
            </a:r>
            <a:endParaRPr lang="en-US" sz="1800" i="0">
              <a:solidFill>
                <a:srgbClr val="1B1F27"/>
              </a:solidFill>
              <a:effectLst/>
            </a:endParaRPr>
          </a:p>
          <a:p>
            <a:pPr lvl="1" fontAlgn="base">
              <a:buClr>
                <a:srgbClr val="00247F"/>
              </a:buClr>
            </a:pPr>
            <a:r>
              <a:rPr lang="en-US" sz="1800" i="0" u="sng">
                <a:solidFill>
                  <a:srgbClr val="304FFE"/>
                </a:solidFill>
                <a:effectLst/>
                <a:hlinkClick r:id="rId12"/>
              </a:rPr>
              <a:t>Influenza</a:t>
            </a:r>
            <a:endParaRPr lang="en-US" sz="1800" i="0">
              <a:solidFill>
                <a:srgbClr val="1B1F27"/>
              </a:solidFill>
              <a:effectLst/>
            </a:endParaRPr>
          </a:p>
          <a:p>
            <a:pPr lvl="1" fontAlgn="base">
              <a:buClr>
                <a:srgbClr val="00247F"/>
              </a:buClr>
            </a:pPr>
            <a:r>
              <a:rPr lang="en-US" sz="1800" i="0" u="sng">
                <a:solidFill>
                  <a:srgbClr val="304FFE"/>
                </a:solidFill>
                <a:effectLst/>
                <a:hlinkClick r:id="rId13"/>
              </a:rPr>
              <a:t>RSV: When It's More Than Just a Cold</a:t>
            </a:r>
            <a:endParaRPr lang="en-US" sz="1800" i="0">
              <a:solidFill>
                <a:srgbClr val="1B1F27"/>
              </a:solidFill>
              <a:effectLst/>
            </a:endParaRPr>
          </a:p>
        </p:txBody>
      </p:sp>
      <p:sp>
        <p:nvSpPr>
          <p:cNvPr id="4" name="Footer Placeholder 3">
            <a:extLst>
              <a:ext uri="{FF2B5EF4-FFF2-40B4-BE49-F238E27FC236}">
                <a16:creationId xmlns:a16="http://schemas.microsoft.com/office/drawing/2014/main" id="{306FD64E-85D2-CCEA-4D06-24F5CE0C7424}"/>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02559BA-8FB6-0D01-F1CC-BDCD3A442559}"/>
              </a:ext>
            </a:extLst>
          </p:cNvPr>
          <p:cNvSpPr>
            <a:spLocks noGrp="1"/>
          </p:cNvSpPr>
          <p:nvPr>
            <p:ph type="sldNum" sz="quarter" idx="4"/>
          </p:nvPr>
        </p:nvSpPr>
        <p:spPr/>
        <p:txBody>
          <a:bodyPr/>
          <a:lstStyle/>
          <a:p>
            <a:fld id="{FDC91213-4F0D-479E-AE4A-9B176DFAB61C}" type="slidenum">
              <a:rPr lang="en-US" smtClean="0"/>
              <a:pPr/>
              <a:t>28</a:t>
            </a:fld>
            <a:endParaRPr lang="en-US"/>
          </a:p>
        </p:txBody>
      </p:sp>
    </p:spTree>
    <p:extLst>
      <p:ext uri="{BB962C8B-B14F-4D97-AF65-F5344CB8AC3E}">
        <p14:creationId xmlns:p14="http://schemas.microsoft.com/office/powerpoint/2010/main" val="3308645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10D8-7787-14BD-0FA6-5252B7E90128}"/>
              </a:ext>
            </a:extLst>
          </p:cNvPr>
          <p:cNvSpPr>
            <a:spLocks noGrp="1"/>
          </p:cNvSpPr>
          <p:nvPr>
            <p:ph type="title"/>
          </p:nvPr>
        </p:nvSpPr>
        <p:spPr/>
        <p:txBody>
          <a:bodyPr/>
          <a:lstStyle/>
          <a:p>
            <a:r>
              <a:rPr lang="en-US" dirty="0"/>
              <a:t>Case Presentation &amp; Discussion</a:t>
            </a:r>
          </a:p>
        </p:txBody>
      </p:sp>
      <p:sp>
        <p:nvSpPr>
          <p:cNvPr id="3" name="Text Placeholder 2">
            <a:extLst>
              <a:ext uri="{FF2B5EF4-FFF2-40B4-BE49-F238E27FC236}">
                <a16:creationId xmlns:a16="http://schemas.microsoft.com/office/drawing/2014/main" id="{8C5887B1-A9DF-CA5D-9B20-A659B14D4F4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ABCDC76-1883-291E-4995-57A6B9AA4C16}"/>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C61C6E25-6908-1833-01C5-58FFBAB6D0A4}"/>
              </a:ext>
            </a:extLst>
          </p:cNvPr>
          <p:cNvSpPr>
            <a:spLocks noGrp="1"/>
          </p:cNvSpPr>
          <p:nvPr>
            <p:ph type="sldNum" sz="quarter" idx="11"/>
          </p:nvPr>
        </p:nvSpPr>
        <p:spPr/>
        <p:txBody>
          <a:bodyPr/>
          <a:lstStyle/>
          <a:p>
            <a:fld id="{FDC91213-4F0D-479E-AE4A-9B176DFAB61C}" type="slidenum">
              <a:rPr lang="en-US" smtClean="0"/>
              <a:pPr/>
              <a:t>29</a:t>
            </a:fld>
            <a:endParaRPr lang="en-US"/>
          </a:p>
        </p:txBody>
      </p:sp>
    </p:spTree>
    <p:extLst>
      <p:ext uri="{BB962C8B-B14F-4D97-AF65-F5344CB8AC3E}">
        <p14:creationId xmlns:p14="http://schemas.microsoft.com/office/powerpoint/2010/main" val="2395858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6D8A-3080-8CAC-B592-6CA0549A1929}"/>
              </a:ext>
            </a:extLst>
          </p:cNvPr>
          <p:cNvSpPr>
            <a:spLocks noGrp="1"/>
          </p:cNvSpPr>
          <p:nvPr>
            <p:ph type="ctrTitle"/>
          </p:nvPr>
        </p:nvSpPr>
        <p:spPr/>
        <p:txBody>
          <a:bodyPr/>
          <a:lstStyle/>
          <a:p>
            <a:r>
              <a:rPr lang="en-US" sz="2800" i="1" dirty="0"/>
              <a:t>This ECHO curriculum was adapted by the 2024 National AAP Infection Prevention and Control School-based Health ECHO</a:t>
            </a:r>
            <a:endParaRPr lang="en-US" sz="2800" dirty="0"/>
          </a:p>
        </p:txBody>
      </p:sp>
      <p:sp>
        <p:nvSpPr>
          <p:cNvPr id="5" name="Text Placeholder 4">
            <a:extLst>
              <a:ext uri="{FF2B5EF4-FFF2-40B4-BE49-F238E27FC236}">
                <a16:creationId xmlns:a16="http://schemas.microsoft.com/office/drawing/2014/main" id="{C5AC22DA-559C-8DDD-9D73-F95A10CD362B}"/>
              </a:ext>
            </a:extLst>
          </p:cNvPr>
          <p:cNvSpPr>
            <a:spLocks noGrp="1"/>
          </p:cNvSpPr>
          <p:nvPr>
            <p:ph type="body" sz="quarter" idx="10"/>
          </p:nvPr>
        </p:nvSpPr>
        <p:spPr/>
        <p:txBody>
          <a:bodyPr/>
          <a:lstStyle/>
          <a:p>
            <a:r>
              <a:rPr lang="en-US" dirty="0"/>
              <a:t>Acknowledgements</a:t>
            </a:r>
          </a:p>
        </p:txBody>
      </p:sp>
      <p:pic>
        <p:nvPicPr>
          <p:cNvPr id="6" name="Picture 5">
            <a:extLst>
              <a:ext uri="{FF2B5EF4-FFF2-40B4-BE49-F238E27FC236}">
                <a16:creationId xmlns:a16="http://schemas.microsoft.com/office/drawing/2014/main" id="{CDFDDBF5-FDC3-1C7D-CC94-0FA10F7A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429" y="1808956"/>
            <a:ext cx="4641603" cy="30874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7631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A31D-BCE7-C3DA-32EB-C84A62DF3302}"/>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04B9F56B-A4B0-14F6-E8A3-E32A4C2CB34D}"/>
              </a:ext>
            </a:extLst>
          </p:cNvPr>
          <p:cNvSpPr>
            <a:spLocks noGrp="1"/>
          </p:cNvSpPr>
          <p:nvPr>
            <p:ph idx="1"/>
          </p:nvPr>
        </p:nvSpPr>
        <p:spPr/>
        <p:txBody>
          <a:bodyPr/>
          <a:lstStyle/>
          <a:p>
            <a:r>
              <a:rPr lang="en-US" dirty="0"/>
              <a:t>Public middle school (5</a:t>
            </a:r>
            <a:r>
              <a:rPr lang="en-US" baseline="30000" dirty="0"/>
              <a:t>th</a:t>
            </a:r>
            <a:r>
              <a:rPr lang="en-US" dirty="0"/>
              <a:t>-8</a:t>
            </a:r>
            <a:r>
              <a:rPr lang="en-US" baseline="30000" dirty="0"/>
              <a:t>th</a:t>
            </a:r>
            <a:r>
              <a:rPr lang="en-US" dirty="0"/>
              <a:t> grade) in rural Kansas</a:t>
            </a:r>
          </a:p>
          <a:p>
            <a:r>
              <a:rPr lang="en-US" dirty="0"/>
              <a:t>6</a:t>
            </a:r>
            <a:r>
              <a:rPr lang="en-US" baseline="30000" dirty="0"/>
              <a:t>th</a:t>
            </a:r>
            <a:r>
              <a:rPr lang="en-US" dirty="0"/>
              <a:t> grader sent to school nurse presenting with cough, runny nose, and muscle aches during 7</a:t>
            </a:r>
            <a:r>
              <a:rPr lang="en-US" baseline="30000" dirty="0"/>
              <a:t>th</a:t>
            </a:r>
            <a:r>
              <a:rPr lang="en-US" dirty="0"/>
              <a:t> period gym class. </a:t>
            </a:r>
          </a:p>
          <a:p>
            <a:r>
              <a:rPr lang="en-US" dirty="0"/>
              <a:t>Temperature taken: 101°F</a:t>
            </a:r>
          </a:p>
          <a:p>
            <a:r>
              <a:rPr lang="en-US" dirty="0"/>
              <a:t>School nurse calls guardians for pick up with recommendation to get child tested for flu</a:t>
            </a:r>
          </a:p>
        </p:txBody>
      </p:sp>
      <p:sp>
        <p:nvSpPr>
          <p:cNvPr id="4" name="Footer Placeholder 3">
            <a:extLst>
              <a:ext uri="{FF2B5EF4-FFF2-40B4-BE49-F238E27FC236}">
                <a16:creationId xmlns:a16="http://schemas.microsoft.com/office/drawing/2014/main" id="{6403DB33-C62A-234F-8D44-42E9401A474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62DC352-97EB-1883-EED7-B750CA30F011}"/>
              </a:ext>
            </a:extLst>
          </p:cNvPr>
          <p:cNvSpPr>
            <a:spLocks noGrp="1"/>
          </p:cNvSpPr>
          <p:nvPr>
            <p:ph type="sldNum" sz="quarter" idx="4"/>
          </p:nvPr>
        </p:nvSpPr>
        <p:spPr/>
        <p:txBody>
          <a:bodyPr/>
          <a:lstStyle/>
          <a:p>
            <a:fld id="{FDC91213-4F0D-479E-AE4A-9B176DFAB61C}" type="slidenum">
              <a:rPr lang="en-US" smtClean="0"/>
              <a:pPr/>
              <a:t>30</a:t>
            </a:fld>
            <a:endParaRPr lang="en-US"/>
          </a:p>
        </p:txBody>
      </p:sp>
    </p:spTree>
    <p:extLst>
      <p:ext uri="{BB962C8B-B14F-4D97-AF65-F5344CB8AC3E}">
        <p14:creationId xmlns:p14="http://schemas.microsoft.com/office/powerpoint/2010/main" val="1836152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FE3E-271D-4862-DE34-7FBBB62B558D}"/>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0AAC5DAC-9818-09AD-5758-B80496F1D7B9}"/>
              </a:ext>
            </a:extLst>
          </p:cNvPr>
          <p:cNvSpPr>
            <a:spLocks noGrp="1"/>
          </p:cNvSpPr>
          <p:nvPr>
            <p:ph idx="1"/>
          </p:nvPr>
        </p:nvSpPr>
        <p:spPr/>
        <p:txBody>
          <a:bodyPr/>
          <a:lstStyle/>
          <a:p>
            <a:r>
              <a:rPr lang="en-US" sz="2000" dirty="0"/>
              <a:t>What would the school nurse communicate to:</a:t>
            </a:r>
          </a:p>
          <a:p>
            <a:pPr lvl="1"/>
            <a:r>
              <a:rPr lang="en-US" sz="2000" dirty="0"/>
              <a:t>Guardians/Families</a:t>
            </a:r>
          </a:p>
          <a:p>
            <a:pPr lvl="1"/>
            <a:r>
              <a:rPr lang="en-US" sz="2000" dirty="0"/>
              <a:t>Student’s Teacher</a:t>
            </a:r>
          </a:p>
          <a:p>
            <a:pPr lvl="1"/>
            <a:r>
              <a:rPr lang="en-US" sz="2000" dirty="0"/>
              <a:t>Cleaning Staff</a:t>
            </a:r>
          </a:p>
          <a:p>
            <a:pPr lvl="1"/>
            <a:r>
              <a:rPr lang="en-US" sz="2000" dirty="0"/>
              <a:t>Administration</a:t>
            </a:r>
          </a:p>
          <a:p>
            <a:r>
              <a:rPr lang="en-US" sz="2000" dirty="0"/>
              <a:t>How would the school nurse communicate to individuals above?</a:t>
            </a:r>
          </a:p>
          <a:p>
            <a:r>
              <a:rPr lang="en-US" sz="2000" dirty="0"/>
              <a:t>When is it appropriate to notify students and families about exposure to infectious disease?</a:t>
            </a:r>
          </a:p>
        </p:txBody>
      </p:sp>
      <p:sp>
        <p:nvSpPr>
          <p:cNvPr id="4" name="Footer Placeholder 3">
            <a:extLst>
              <a:ext uri="{FF2B5EF4-FFF2-40B4-BE49-F238E27FC236}">
                <a16:creationId xmlns:a16="http://schemas.microsoft.com/office/drawing/2014/main" id="{E1F7E95E-A7D4-F378-9664-3A841181130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91CA00F-DA69-0415-D9A6-79E3EA0ACC61}"/>
              </a:ext>
            </a:extLst>
          </p:cNvPr>
          <p:cNvSpPr>
            <a:spLocks noGrp="1"/>
          </p:cNvSpPr>
          <p:nvPr>
            <p:ph type="sldNum" sz="quarter" idx="4"/>
          </p:nvPr>
        </p:nvSpPr>
        <p:spPr/>
        <p:txBody>
          <a:bodyPr/>
          <a:lstStyle/>
          <a:p>
            <a:fld id="{FDC91213-4F0D-479E-AE4A-9B176DFAB61C}" type="slidenum">
              <a:rPr lang="en-US" smtClean="0"/>
              <a:pPr/>
              <a:t>31</a:t>
            </a:fld>
            <a:endParaRPr lang="en-US"/>
          </a:p>
        </p:txBody>
      </p:sp>
    </p:spTree>
    <p:extLst>
      <p:ext uri="{BB962C8B-B14F-4D97-AF65-F5344CB8AC3E}">
        <p14:creationId xmlns:p14="http://schemas.microsoft.com/office/powerpoint/2010/main" val="232432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108F-C8CE-89DD-D87E-2525E634F921}"/>
              </a:ext>
            </a:extLst>
          </p:cNvPr>
          <p:cNvSpPr>
            <a:spLocks noGrp="1"/>
          </p:cNvSpPr>
          <p:nvPr>
            <p:ph type="ctrTitle"/>
          </p:nvPr>
        </p:nvSpPr>
        <p:spPr>
          <a:xfrm>
            <a:off x="502771" y="2393576"/>
            <a:ext cx="5877329" cy="1035424"/>
          </a:xfrm>
        </p:spPr>
        <p:txBody>
          <a:bodyPr/>
          <a:lstStyle/>
          <a:p>
            <a:pPr algn="ctr"/>
            <a:r>
              <a:rPr lang="en-US" sz="6600" dirty="0"/>
              <a:t>Thank you!</a:t>
            </a:r>
          </a:p>
        </p:txBody>
      </p:sp>
    </p:spTree>
    <p:extLst>
      <p:ext uri="{BB962C8B-B14F-4D97-AF65-F5344CB8AC3E}">
        <p14:creationId xmlns:p14="http://schemas.microsoft.com/office/powerpoint/2010/main" val="197171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E689-9652-C034-A1CB-A0209655C64D}"/>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41DC5A-3AC2-DA98-313D-DCCFB5C792A0}"/>
              </a:ext>
            </a:extLst>
          </p:cNvPr>
          <p:cNvSpPr>
            <a:spLocks noGrp="1"/>
          </p:cNvSpPr>
          <p:nvPr>
            <p:ph idx="1"/>
          </p:nvPr>
        </p:nvSpPr>
        <p:spPr/>
        <p:txBody>
          <a:bodyPr/>
          <a:lstStyle/>
          <a:p>
            <a:r>
              <a:rPr lang="en-US"/>
              <a:t>Please do not provide any protected health information (PHI) during any xxx.</a:t>
            </a:r>
          </a:p>
          <a:p>
            <a:r>
              <a:rPr lang="en-US"/>
              <a:t>IT trouble? Chat to xxx</a:t>
            </a:r>
          </a:p>
          <a:p>
            <a:endParaRPr lang="en-US"/>
          </a:p>
        </p:txBody>
      </p:sp>
      <p:sp>
        <p:nvSpPr>
          <p:cNvPr id="4" name="Footer Placeholder 3">
            <a:extLst>
              <a:ext uri="{FF2B5EF4-FFF2-40B4-BE49-F238E27FC236}">
                <a16:creationId xmlns:a16="http://schemas.microsoft.com/office/drawing/2014/main" id="{8D7D63C9-CF19-B242-4558-10BE9E27BD73}"/>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5C7F9F2-4105-DC42-1A73-5A936BAA213D}"/>
              </a:ext>
            </a:extLst>
          </p:cNvPr>
          <p:cNvSpPr>
            <a:spLocks noGrp="1"/>
          </p:cNvSpPr>
          <p:nvPr>
            <p:ph type="sldNum" sz="quarter" idx="4"/>
          </p:nvPr>
        </p:nvSpPr>
        <p:spPr/>
        <p:txBody>
          <a:bodyPr/>
          <a:lstStyle/>
          <a:p>
            <a:fld id="{FDC91213-4F0D-479E-AE4A-9B176DFAB61C}" type="slidenum">
              <a:rPr lang="en-US" smtClean="0"/>
              <a:pPr/>
              <a:t>4</a:t>
            </a:fld>
            <a:endParaRPr lang="en-US"/>
          </a:p>
        </p:txBody>
      </p:sp>
      <p:grpSp>
        <p:nvGrpSpPr>
          <p:cNvPr id="6" name="Google Shape;64;p3">
            <a:extLst>
              <a:ext uri="{FF2B5EF4-FFF2-40B4-BE49-F238E27FC236}">
                <a16:creationId xmlns:a16="http://schemas.microsoft.com/office/drawing/2014/main" id="{64FF18EC-8EC2-5278-48F7-7672A45E0506}"/>
              </a:ext>
            </a:extLst>
          </p:cNvPr>
          <p:cNvGrpSpPr/>
          <p:nvPr/>
        </p:nvGrpSpPr>
        <p:grpSpPr>
          <a:xfrm>
            <a:off x="2552946" y="3429000"/>
            <a:ext cx="7086108" cy="1951010"/>
            <a:chOff x="750335" y="2405242"/>
            <a:chExt cx="10481775" cy="3523820"/>
          </a:xfrm>
        </p:grpSpPr>
        <p:sp>
          <p:nvSpPr>
            <p:cNvPr id="7" name="Google Shape;65;p3">
              <a:extLst>
                <a:ext uri="{FF2B5EF4-FFF2-40B4-BE49-F238E27FC236}">
                  <a16:creationId xmlns:a16="http://schemas.microsoft.com/office/drawing/2014/main" id="{9F743D62-687B-1D40-CE42-03264CCDC54F}"/>
                </a:ext>
              </a:extLst>
            </p:cNvPr>
            <p:cNvSpPr/>
            <p:nvPr/>
          </p:nvSpPr>
          <p:spPr>
            <a:xfrm>
              <a:off x="750335" y="2405242"/>
              <a:ext cx="3063984"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Please turn on your video!</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endParaRPr sz="225" b="1" i="0" u="none" strike="noStrike" cap="none">
                <a:solidFill>
                  <a:schemeClr val="dk1"/>
                </a:solidFill>
                <a:ea typeface="Alegreya Sans"/>
                <a:cs typeface="Alegreya Sans"/>
                <a:sym typeface="Alegreya Sans"/>
              </a:endParaRPr>
            </a:p>
            <a:p>
              <a:pPr marL="0" marR="0" lvl="1" indent="0" algn="l" rtl="0">
                <a:lnSpc>
                  <a:spcPct val="90000"/>
                </a:lnSpc>
                <a:spcBef>
                  <a:spcPts val="34"/>
                </a:spcBef>
                <a:spcAft>
                  <a:spcPts val="0"/>
                </a:spcAft>
                <a:buNone/>
              </a:pPr>
              <a:r>
                <a:rPr lang="en-US" sz="1181" b="1" i="0" u="none" strike="noStrike" cap="none">
                  <a:solidFill>
                    <a:schemeClr val="dk1"/>
                  </a:solidFill>
                  <a:ea typeface="Alegreya Sans"/>
                  <a:cs typeface="Alegreya Sans"/>
                  <a:sym typeface="Alegreya Sans"/>
                </a:rPr>
                <a:t>Please enter your name and  organization in the chat box.</a:t>
              </a:r>
              <a:endParaRPr/>
            </a:p>
          </p:txBody>
        </p:sp>
        <p:sp>
          <p:nvSpPr>
            <p:cNvPr id="8" name="Google Shape;66;p3">
              <a:extLst>
                <a:ext uri="{FF2B5EF4-FFF2-40B4-BE49-F238E27FC236}">
                  <a16:creationId xmlns:a16="http://schemas.microsoft.com/office/drawing/2014/main" id="{EAE4359E-492E-7B84-6FE4-3EBF0C68A946}"/>
                </a:ext>
              </a:extLst>
            </p:cNvPr>
            <p:cNvSpPr/>
            <p:nvPr/>
          </p:nvSpPr>
          <p:spPr>
            <a:xfrm>
              <a:off x="750337" y="4700449"/>
              <a:ext cx="3063984" cy="983495"/>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70000"/>
                </a:lnSpc>
                <a:spcBef>
                  <a:spcPts val="0"/>
                </a:spcBef>
                <a:spcAft>
                  <a:spcPts val="0"/>
                </a:spcAft>
                <a:buNone/>
              </a:pPr>
              <a:r>
                <a:rPr lang="en-US" sz="1425" b="0" i="0" u="none" strike="noStrike" cap="none">
                  <a:solidFill>
                    <a:schemeClr val="lt1"/>
                  </a:solidFill>
                  <a:ea typeface="Alegreya Sans"/>
                  <a:cs typeface="Alegreya Sans"/>
                  <a:sym typeface="Alegreya Sans"/>
                </a:rPr>
                <a:t>Introduce Yourself</a:t>
              </a:r>
              <a:endParaRPr/>
            </a:p>
          </p:txBody>
        </p:sp>
        <p:sp>
          <p:nvSpPr>
            <p:cNvPr id="9" name="Google Shape;67;p3">
              <a:extLst>
                <a:ext uri="{FF2B5EF4-FFF2-40B4-BE49-F238E27FC236}">
                  <a16:creationId xmlns:a16="http://schemas.microsoft.com/office/drawing/2014/main" id="{E04036F0-3D54-C48F-FD2B-7CDB9E7718A0}"/>
                </a:ext>
              </a:extLst>
            </p:cNvPr>
            <p:cNvSpPr/>
            <p:nvPr/>
          </p:nvSpPr>
          <p:spPr>
            <a:xfrm>
              <a:off x="2994748" y="4856668"/>
              <a:ext cx="1072394" cy="1072394"/>
            </a:xfrm>
            <a:prstGeom prst="ellipse">
              <a:avLst/>
            </a:prstGeom>
            <a:blipFill rotWithShape="1">
              <a:blip r:embed="rId2">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p3">
              <a:extLst>
                <a:ext uri="{FF2B5EF4-FFF2-40B4-BE49-F238E27FC236}">
                  <a16:creationId xmlns:a16="http://schemas.microsoft.com/office/drawing/2014/main" id="{F1322C07-3745-0CB3-4449-16EEE68C11F5}"/>
                </a:ext>
              </a:extLst>
            </p:cNvPr>
            <p:cNvSpPr/>
            <p:nvPr/>
          </p:nvSpPr>
          <p:spPr>
            <a:xfrm>
              <a:off x="4332821" y="2413249"/>
              <a:ext cx="3063984"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Please mute your microphone when not speaking.</a:t>
              </a:r>
              <a:endParaRPr sz="1181" b="0" i="0" u="none" strike="noStrike" cap="none">
                <a:solidFill>
                  <a:schemeClr val="dk1"/>
                </a:solidFill>
                <a:ea typeface="Alegreya Sans"/>
                <a:cs typeface="Alegreya Sans"/>
                <a:sym typeface="Alegreya Sans"/>
              </a:endParaRPr>
            </a:p>
          </p:txBody>
        </p:sp>
        <p:sp>
          <p:nvSpPr>
            <p:cNvPr id="11" name="Google Shape;69;p3">
              <a:extLst>
                <a:ext uri="{FF2B5EF4-FFF2-40B4-BE49-F238E27FC236}">
                  <a16:creationId xmlns:a16="http://schemas.microsoft.com/office/drawing/2014/main" id="{7B50B14A-D959-5EC2-0119-59C1C7007870}"/>
                </a:ext>
              </a:extLst>
            </p:cNvPr>
            <p:cNvSpPr/>
            <p:nvPr/>
          </p:nvSpPr>
          <p:spPr>
            <a:xfrm>
              <a:off x="4332822" y="4700448"/>
              <a:ext cx="3063984" cy="983496"/>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90000"/>
                </a:lnSpc>
                <a:spcBef>
                  <a:spcPts val="0"/>
                </a:spcBef>
                <a:spcAft>
                  <a:spcPts val="0"/>
                </a:spcAft>
                <a:buNone/>
              </a:pPr>
              <a:r>
                <a:rPr lang="en-US" sz="1500" b="0" i="0" u="none" strike="noStrike" cap="none">
                  <a:solidFill>
                    <a:schemeClr val="lt1"/>
                  </a:solidFill>
                  <a:ea typeface="Alegreya Sans"/>
                  <a:cs typeface="Alegreya Sans"/>
                  <a:sym typeface="Alegreya Sans"/>
                </a:rPr>
                <a:t>Microphones</a:t>
              </a:r>
              <a:endParaRPr sz="1631" b="0" i="0" u="none" strike="noStrike" cap="none">
                <a:solidFill>
                  <a:schemeClr val="lt1"/>
                </a:solidFill>
                <a:ea typeface="Alegreya Sans"/>
                <a:cs typeface="Alegreya Sans"/>
                <a:sym typeface="Alegreya Sans"/>
              </a:endParaRPr>
            </a:p>
          </p:txBody>
        </p:sp>
        <p:sp>
          <p:nvSpPr>
            <p:cNvPr id="12" name="Google Shape;70;p3">
              <a:extLst>
                <a:ext uri="{FF2B5EF4-FFF2-40B4-BE49-F238E27FC236}">
                  <a16:creationId xmlns:a16="http://schemas.microsoft.com/office/drawing/2014/main" id="{0870F9EC-8B99-C500-43E9-14F1BF03B357}"/>
                </a:ext>
              </a:extLst>
            </p:cNvPr>
            <p:cNvSpPr/>
            <p:nvPr/>
          </p:nvSpPr>
          <p:spPr>
            <a:xfrm>
              <a:off x="6577232" y="4856668"/>
              <a:ext cx="1072394" cy="1072394"/>
            </a:xfrm>
            <a:prstGeom prst="ellipse">
              <a:avLst/>
            </a:prstGeom>
            <a:blipFill rotWithShape="1">
              <a:blip r:embed="rId3">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p3">
              <a:extLst>
                <a:ext uri="{FF2B5EF4-FFF2-40B4-BE49-F238E27FC236}">
                  <a16:creationId xmlns:a16="http://schemas.microsoft.com/office/drawing/2014/main" id="{C3CC148C-790C-DF6C-1663-CA36B88623CE}"/>
                </a:ext>
              </a:extLst>
            </p:cNvPr>
            <p:cNvSpPr/>
            <p:nvPr/>
          </p:nvSpPr>
          <p:spPr>
            <a:xfrm>
              <a:off x="7915306" y="2413249"/>
              <a:ext cx="3080170"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Introduction</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r>
                <a:rPr lang="en-US" sz="1181" b="1" i="0" u="none" strike="noStrike" cap="none">
                  <a:solidFill>
                    <a:schemeClr val="dk1"/>
                  </a:solidFill>
                  <a:ea typeface="Alegreya Sans"/>
                  <a:cs typeface="Alegreya Sans"/>
                  <a:sym typeface="Alegreya Sans"/>
                </a:rPr>
                <a:t>Lecture</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r>
                <a:rPr lang="en-US" sz="1125" b="1" i="0" u="none" strike="noStrike" cap="none">
                  <a:solidFill>
                    <a:srgbClr val="FF0000"/>
                  </a:solidFill>
                  <a:ea typeface="Alegreya Sans"/>
                  <a:cs typeface="Alegreya Sans"/>
                  <a:sym typeface="Alegreya Sans"/>
                </a:rPr>
                <a:t>Case/Discussion</a:t>
              </a:r>
              <a:endParaRPr/>
            </a:p>
            <a:p>
              <a:pPr marL="0" marR="0" lvl="1" indent="0" algn="l" rtl="0">
                <a:lnSpc>
                  <a:spcPct val="90000"/>
                </a:lnSpc>
                <a:spcBef>
                  <a:spcPts val="169"/>
                </a:spcBef>
                <a:spcAft>
                  <a:spcPts val="0"/>
                </a:spcAft>
                <a:buNone/>
              </a:pPr>
              <a:r>
                <a:rPr lang="en-US" sz="1181" b="1" i="0" u="none" strike="noStrike" cap="none">
                  <a:solidFill>
                    <a:schemeClr val="dk1"/>
                  </a:solidFill>
                  <a:ea typeface="Alegreya Sans"/>
                  <a:cs typeface="Alegreya Sans"/>
                  <a:sym typeface="Alegreya Sans"/>
                </a:rPr>
                <a:t>Close</a:t>
              </a:r>
              <a:endParaRPr/>
            </a:p>
          </p:txBody>
        </p:sp>
        <p:sp>
          <p:nvSpPr>
            <p:cNvPr id="14" name="Google Shape;72;p3">
              <a:extLst>
                <a:ext uri="{FF2B5EF4-FFF2-40B4-BE49-F238E27FC236}">
                  <a16:creationId xmlns:a16="http://schemas.microsoft.com/office/drawing/2014/main" id="{FCC4809E-69FF-13C6-45E9-7EBCEFB184C2}"/>
                </a:ext>
              </a:extLst>
            </p:cNvPr>
            <p:cNvSpPr/>
            <p:nvPr/>
          </p:nvSpPr>
          <p:spPr>
            <a:xfrm>
              <a:off x="7915306" y="4700449"/>
              <a:ext cx="3063984" cy="983495"/>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90000"/>
                </a:lnSpc>
                <a:spcBef>
                  <a:spcPts val="0"/>
                </a:spcBef>
                <a:spcAft>
                  <a:spcPts val="0"/>
                </a:spcAft>
                <a:buNone/>
              </a:pPr>
              <a:r>
                <a:rPr lang="en-US" sz="1500" b="0" i="0" u="none" strike="noStrike" cap="none">
                  <a:solidFill>
                    <a:schemeClr val="lt1"/>
                  </a:solidFill>
                  <a:ea typeface="Alegreya Sans"/>
                  <a:cs typeface="Alegreya Sans"/>
                  <a:sym typeface="Alegreya Sans"/>
                </a:rPr>
                <a:t>Agenda</a:t>
              </a:r>
              <a:endParaRPr/>
            </a:p>
          </p:txBody>
        </p:sp>
        <p:sp>
          <p:nvSpPr>
            <p:cNvPr id="15" name="Google Shape;73;p3">
              <a:extLst>
                <a:ext uri="{FF2B5EF4-FFF2-40B4-BE49-F238E27FC236}">
                  <a16:creationId xmlns:a16="http://schemas.microsoft.com/office/drawing/2014/main" id="{3A408532-2446-842B-20E7-949A1F26AFA7}"/>
                </a:ext>
              </a:extLst>
            </p:cNvPr>
            <p:cNvSpPr/>
            <p:nvPr/>
          </p:nvSpPr>
          <p:spPr>
            <a:xfrm>
              <a:off x="10159716" y="4856668"/>
              <a:ext cx="1072394" cy="1072394"/>
            </a:xfrm>
            <a:prstGeom prst="ellipse">
              <a:avLst/>
            </a:prstGeom>
            <a:blipFill rotWithShape="1">
              <a:blip r:embed="rId4">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483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0E2A-3FF5-B745-4628-ABE4FC4017A1}"/>
              </a:ext>
            </a:extLst>
          </p:cNvPr>
          <p:cNvSpPr>
            <a:spLocks noGrp="1"/>
          </p:cNvSpPr>
          <p:nvPr>
            <p:ph type="title"/>
          </p:nvPr>
        </p:nvSpPr>
        <p:spPr/>
        <p:txBody>
          <a:bodyPr/>
          <a:lstStyle/>
          <a:p>
            <a:r>
              <a:rPr lang="en-US"/>
              <a:t>Video Recording</a:t>
            </a:r>
          </a:p>
        </p:txBody>
      </p:sp>
      <p:sp>
        <p:nvSpPr>
          <p:cNvPr id="3" name="Content Placeholder 2">
            <a:extLst>
              <a:ext uri="{FF2B5EF4-FFF2-40B4-BE49-F238E27FC236}">
                <a16:creationId xmlns:a16="http://schemas.microsoft.com/office/drawing/2014/main" id="{C467423B-D88E-C74F-9D10-2C9B1D606BDE}"/>
              </a:ext>
            </a:extLst>
          </p:cNvPr>
          <p:cNvSpPr>
            <a:spLocks noGrp="1"/>
          </p:cNvSpPr>
          <p:nvPr>
            <p:ph idx="1"/>
          </p:nvPr>
        </p:nvSpPr>
        <p:spPr/>
        <p:txBody>
          <a:bodyPr/>
          <a:lstStyle/>
          <a:p>
            <a:pPr marL="0" indent="0" algn="ctr">
              <a:buNone/>
            </a:pPr>
            <a:r>
              <a:rPr lang="en-US"/>
              <a:t>The lecture portion of this session will be recorded for educational and quality improvement purposes.</a:t>
            </a:r>
          </a:p>
        </p:txBody>
      </p:sp>
      <p:sp>
        <p:nvSpPr>
          <p:cNvPr id="4" name="Footer Placeholder 3">
            <a:extLst>
              <a:ext uri="{FF2B5EF4-FFF2-40B4-BE49-F238E27FC236}">
                <a16:creationId xmlns:a16="http://schemas.microsoft.com/office/drawing/2014/main" id="{C9ED2DFB-C659-1B05-D498-E8E18A9449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64479C76-B119-EB8E-DBF3-18EDF7491D7C}"/>
              </a:ext>
            </a:extLst>
          </p:cNvPr>
          <p:cNvSpPr>
            <a:spLocks noGrp="1"/>
          </p:cNvSpPr>
          <p:nvPr>
            <p:ph type="sldNum" sz="quarter" idx="4"/>
          </p:nvPr>
        </p:nvSpPr>
        <p:spPr/>
        <p:txBody>
          <a:bodyPr/>
          <a:lstStyle/>
          <a:p>
            <a:fld id="{FDC91213-4F0D-479E-AE4A-9B176DFAB61C}" type="slidenum">
              <a:rPr lang="en-US" smtClean="0"/>
              <a:pPr/>
              <a:t>5</a:t>
            </a:fld>
            <a:endParaRPr lang="en-US"/>
          </a:p>
        </p:txBody>
      </p:sp>
    </p:spTree>
    <p:extLst>
      <p:ext uri="{BB962C8B-B14F-4D97-AF65-F5344CB8AC3E}">
        <p14:creationId xmlns:p14="http://schemas.microsoft.com/office/powerpoint/2010/main" val="85654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C1A99-C83B-45F5-901B-CEEA7634440F}"/>
              </a:ext>
            </a:extLst>
          </p:cNvPr>
          <p:cNvSpPr>
            <a:spLocks noGrp="1"/>
          </p:cNvSpPr>
          <p:nvPr>
            <p:ph type="title"/>
          </p:nvPr>
        </p:nvSpPr>
        <p:spPr/>
        <p:txBody>
          <a:bodyPr/>
          <a:lstStyle/>
          <a:p>
            <a:r>
              <a:rPr lang="en-US"/>
              <a:t>Group Norms</a:t>
            </a:r>
          </a:p>
        </p:txBody>
      </p:sp>
      <p:sp>
        <p:nvSpPr>
          <p:cNvPr id="4" name="Content Placeholder 3">
            <a:extLst>
              <a:ext uri="{FF2B5EF4-FFF2-40B4-BE49-F238E27FC236}">
                <a16:creationId xmlns:a16="http://schemas.microsoft.com/office/drawing/2014/main" id="{6B16AA2A-3C7F-4716-B33D-FEA1945D511E}"/>
              </a:ext>
            </a:extLst>
          </p:cNvPr>
          <p:cNvSpPr>
            <a:spLocks noGrp="1"/>
          </p:cNvSpPr>
          <p:nvPr>
            <p:ph idx="1"/>
          </p:nvPr>
        </p:nvSpPr>
        <p:spPr>
          <a:xfrm>
            <a:off x="838200" y="1417320"/>
            <a:ext cx="10515600" cy="4231450"/>
          </a:xfrm>
        </p:spPr>
        <p:txBody>
          <a:bodyPr numCol="2"/>
          <a:lstStyle/>
          <a:p>
            <a:r>
              <a:rPr lang="en-US"/>
              <a:t>Confidentiality</a:t>
            </a:r>
          </a:p>
          <a:p>
            <a:r>
              <a:rPr lang="en-US"/>
              <a:t>All ideas and questions are valued</a:t>
            </a:r>
          </a:p>
          <a:p>
            <a:r>
              <a:rPr lang="en-US"/>
              <a:t>Mutual respect</a:t>
            </a:r>
          </a:p>
          <a:p>
            <a:r>
              <a:rPr lang="en-US"/>
              <a:t>Celebrate differences</a:t>
            </a:r>
          </a:p>
          <a:p>
            <a:r>
              <a:rPr lang="en-US"/>
              <a:t>Contribute to a safe and supportive environment</a:t>
            </a:r>
          </a:p>
          <a:p>
            <a:r>
              <a:rPr lang="en-US"/>
              <a:t>Let others complete their thoughts</a:t>
            </a:r>
          </a:p>
          <a:p>
            <a:r>
              <a:rPr lang="en-US"/>
              <a:t>Active listening</a:t>
            </a:r>
          </a:p>
          <a:p>
            <a:r>
              <a:rPr lang="en-US"/>
              <a:t>No hierarchy</a:t>
            </a:r>
          </a:p>
          <a:p>
            <a:r>
              <a:rPr lang="en-US"/>
              <a:t>Empathy</a:t>
            </a:r>
          </a:p>
          <a:p>
            <a:r>
              <a:rPr lang="en-US"/>
              <a:t>No jargon, define abbreviations, and use common language</a:t>
            </a:r>
          </a:p>
          <a:p>
            <a:r>
              <a:rPr lang="en-US"/>
              <a:t>Why Am/Aren’t I Participating?</a:t>
            </a:r>
          </a:p>
          <a:p>
            <a:pPr marL="0" indent="0">
              <a:buNone/>
            </a:pPr>
            <a:endParaRPr lang="en-US"/>
          </a:p>
        </p:txBody>
      </p:sp>
      <p:sp>
        <p:nvSpPr>
          <p:cNvPr id="5" name="Footer Placeholder 4">
            <a:extLst>
              <a:ext uri="{FF2B5EF4-FFF2-40B4-BE49-F238E27FC236}">
                <a16:creationId xmlns:a16="http://schemas.microsoft.com/office/drawing/2014/main" id="{4DA7545D-DEF5-496A-BC41-49EAE2BF78AC}"/>
              </a:ext>
            </a:extLst>
          </p:cNvPr>
          <p:cNvSpPr>
            <a:spLocks noGrp="1"/>
          </p:cNvSpPr>
          <p:nvPr>
            <p:ph type="ftr" sz="quarter" idx="3"/>
          </p:nvPr>
        </p:nvSpPr>
        <p:spPr/>
        <p:txBody>
          <a:bodyPr/>
          <a:lstStyle/>
          <a:p>
            <a:endParaRPr lang="en-US"/>
          </a:p>
        </p:txBody>
      </p:sp>
      <p:sp>
        <p:nvSpPr>
          <p:cNvPr id="6" name="Slide Number Placeholder 5">
            <a:extLst>
              <a:ext uri="{FF2B5EF4-FFF2-40B4-BE49-F238E27FC236}">
                <a16:creationId xmlns:a16="http://schemas.microsoft.com/office/drawing/2014/main" id="{F07768D3-6F6C-4139-9778-6DB42B765049}"/>
              </a:ext>
            </a:extLst>
          </p:cNvPr>
          <p:cNvSpPr>
            <a:spLocks noGrp="1"/>
          </p:cNvSpPr>
          <p:nvPr>
            <p:ph type="sldNum" sz="quarter" idx="4"/>
          </p:nvPr>
        </p:nvSpPr>
        <p:spPr/>
        <p:txBody>
          <a:bodyPr/>
          <a:lstStyle/>
          <a:p>
            <a:fld id="{FDC91213-4F0D-479E-AE4A-9B176DFAB61C}" type="slidenum">
              <a:rPr lang="en-US" smtClean="0"/>
              <a:pPr/>
              <a:t>6</a:t>
            </a:fld>
            <a:endParaRPr lang="en-US"/>
          </a:p>
        </p:txBody>
      </p:sp>
    </p:spTree>
    <p:extLst>
      <p:ext uri="{BB962C8B-B14F-4D97-AF65-F5344CB8AC3E}">
        <p14:creationId xmlns:p14="http://schemas.microsoft.com/office/powerpoint/2010/main" val="308209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0EC1-888D-A0B0-40A7-3206540735D2}"/>
              </a:ext>
            </a:extLst>
          </p:cNvPr>
          <p:cNvSpPr>
            <a:spLocks noGrp="1"/>
          </p:cNvSpPr>
          <p:nvPr>
            <p:ph type="title"/>
          </p:nvPr>
        </p:nvSpPr>
        <p:spPr/>
        <p:txBody>
          <a:bodyPr/>
          <a:lstStyle/>
          <a:p>
            <a:r>
              <a:rPr lang="en-US"/>
              <a:t>Faculty Team</a:t>
            </a:r>
          </a:p>
        </p:txBody>
      </p:sp>
      <p:sp>
        <p:nvSpPr>
          <p:cNvPr id="3" name="Content Placeholder 2">
            <a:extLst>
              <a:ext uri="{FF2B5EF4-FFF2-40B4-BE49-F238E27FC236}">
                <a16:creationId xmlns:a16="http://schemas.microsoft.com/office/drawing/2014/main" id="{1D09A62B-9BD7-2DEC-E32C-37153785954A}"/>
              </a:ext>
            </a:extLst>
          </p:cNvPr>
          <p:cNvSpPr>
            <a:spLocks noGrp="1"/>
          </p:cNvSpPr>
          <p:nvPr>
            <p:ph idx="1"/>
          </p:nvPr>
        </p:nvSpPr>
        <p:spPr>
          <a:xfrm>
            <a:off x="849431" y="1757350"/>
            <a:ext cx="3996889" cy="3055162"/>
          </a:xfrm>
        </p:spPr>
        <p:txBody>
          <a:bodyPr/>
          <a:lstStyle/>
          <a:p>
            <a:pPr marL="0" indent="0">
              <a:buNone/>
            </a:pPr>
            <a:r>
              <a:rPr lang="en-US" b="1"/>
              <a:t>Faculty Member Name</a:t>
            </a:r>
          </a:p>
          <a:p>
            <a:r>
              <a:rPr lang="en-US"/>
              <a:t>Practice/Location</a:t>
            </a:r>
          </a:p>
          <a:p>
            <a:endParaRPr lang="en-US"/>
          </a:p>
          <a:p>
            <a:endParaRPr lang="en-US"/>
          </a:p>
          <a:p>
            <a:endParaRPr lang="en-US"/>
          </a:p>
          <a:p>
            <a:endParaRPr lang="en-US"/>
          </a:p>
          <a:p>
            <a:endParaRPr lang="en-US"/>
          </a:p>
          <a:p>
            <a:endParaRPr lang="en-US"/>
          </a:p>
        </p:txBody>
      </p:sp>
      <p:sp>
        <p:nvSpPr>
          <p:cNvPr id="4" name="Footer Placeholder 3">
            <a:extLst>
              <a:ext uri="{FF2B5EF4-FFF2-40B4-BE49-F238E27FC236}">
                <a16:creationId xmlns:a16="http://schemas.microsoft.com/office/drawing/2014/main" id="{C9B567DC-CA62-3950-9529-D7D46023E3C5}"/>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490F55F-36D3-799B-FFD3-9268CBF08830}"/>
              </a:ext>
            </a:extLst>
          </p:cNvPr>
          <p:cNvSpPr>
            <a:spLocks noGrp="1"/>
          </p:cNvSpPr>
          <p:nvPr>
            <p:ph type="sldNum" sz="quarter" idx="4"/>
          </p:nvPr>
        </p:nvSpPr>
        <p:spPr/>
        <p:txBody>
          <a:bodyPr/>
          <a:lstStyle/>
          <a:p>
            <a:fld id="{FDC91213-4F0D-479E-AE4A-9B176DFAB61C}" type="slidenum">
              <a:rPr lang="en-US" smtClean="0"/>
              <a:pPr/>
              <a:t>7</a:t>
            </a:fld>
            <a:endParaRPr lang="en-US"/>
          </a:p>
        </p:txBody>
      </p:sp>
      <p:sp>
        <p:nvSpPr>
          <p:cNvPr id="6" name="Content Placeholder 2">
            <a:extLst>
              <a:ext uri="{FF2B5EF4-FFF2-40B4-BE49-F238E27FC236}">
                <a16:creationId xmlns:a16="http://schemas.microsoft.com/office/drawing/2014/main" id="{D423A960-738B-E830-1214-9B7688B9EE9B}"/>
              </a:ext>
            </a:extLst>
          </p:cNvPr>
          <p:cNvSpPr txBox="1">
            <a:spLocks/>
          </p:cNvSpPr>
          <p:nvPr/>
        </p:nvSpPr>
        <p:spPr>
          <a:xfrm>
            <a:off x="7345680" y="1757350"/>
            <a:ext cx="3996889" cy="3055162"/>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Faculty Member Name</a:t>
            </a:r>
          </a:p>
          <a:p>
            <a:r>
              <a:rPr lang="en-US"/>
              <a:t>Practice/Location</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33356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15D0-8E41-94D3-EA66-0598DC0F6F18}"/>
              </a:ext>
            </a:extLst>
          </p:cNvPr>
          <p:cNvSpPr>
            <a:spLocks noGrp="1"/>
          </p:cNvSpPr>
          <p:nvPr>
            <p:ph type="title"/>
          </p:nvPr>
        </p:nvSpPr>
        <p:spPr/>
        <p:txBody>
          <a:bodyPr>
            <a:normAutofit/>
          </a:bodyPr>
          <a:lstStyle/>
          <a:p>
            <a:r>
              <a:rPr lang="en-US" sz="3600" b="1">
                <a:ea typeface="Calibri" panose="020F0502020204030204" pitchFamily="34" charset="0"/>
                <a:cs typeface="Times New Roman" panose="02020603050405020304" pitchFamily="18" charset="0"/>
              </a:rPr>
              <a:t>Speaker Name</a:t>
            </a:r>
            <a:endParaRPr lang="en-US"/>
          </a:p>
        </p:txBody>
      </p:sp>
      <p:sp>
        <p:nvSpPr>
          <p:cNvPr id="3" name="Content Placeholder 2">
            <a:extLst>
              <a:ext uri="{FF2B5EF4-FFF2-40B4-BE49-F238E27FC236}">
                <a16:creationId xmlns:a16="http://schemas.microsoft.com/office/drawing/2014/main" id="{F73E5D6E-56F1-039E-EEC9-09E14929F636}"/>
              </a:ext>
            </a:extLst>
          </p:cNvPr>
          <p:cNvSpPr>
            <a:spLocks noGrp="1"/>
          </p:cNvSpPr>
          <p:nvPr>
            <p:ph idx="1"/>
          </p:nvPr>
        </p:nvSpPr>
        <p:spPr/>
        <p:txBody>
          <a:bodyPr/>
          <a:lstStyle/>
          <a:p>
            <a:r>
              <a:rPr lang="en-US"/>
              <a:t>Title</a:t>
            </a:r>
          </a:p>
        </p:txBody>
      </p:sp>
      <p:sp>
        <p:nvSpPr>
          <p:cNvPr id="4" name="Footer Placeholder 3">
            <a:extLst>
              <a:ext uri="{FF2B5EF4-FFF2-40B4-BE49-F238E27FC236}">
                <a16:creationId xmlns:a16="http://schemas.microsoft.com/office/drawing/2014/main" id="{11296D1E-1CC0-A10A-B8FE-4D51A9BEBFAD}"/>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D271EB21-9BE2-A0A3-46D2-C9944E60EAF8}"/>
              </a:ext>
            </a:extLst>
          </p:cNvPr>
          <p:cNvSpPr>
            <a:spLocks noGrp="1"/>
          </p:cNvSpPr>
          <p:nvPr>
            <p:ph type="sldNum" sz="quarter" idx="11"/>
          </p:nvPr>
        </p:nvSpPr>
        <p:spPr/>
        <p:txBody>
          <a:bodyPr/>
          <a:lstStyle/>
          <a:p>
            <a:fld id="{FDC91213-4F0D-479E-AE4A-9B176DFAB61C}" type="slidenum">
              <a:rPr lang="en-US" smtClean="0"/>
              <a:pPr/>
              <a:t>8</a:t>
            </a:fld>
            <a:endParaRPr lang="en-US"/>
          </a:p>
        </p:txBody>
      </p:sp>
      <p:sp>
        <p:nvSpPr>
          <p:cNvPr id="6" name="TextBox 5">
            <a:extLst>
              <a:ext uri="{FF2B5EF4-FFF2-40B4-BE49-F238E27FC236}">
                <a16:creationId xmlns:a16="http://schemas.microsoft.com/office/drawing/2014/main" id="{1856E0E6-EC9C-DC21-0976-C9CE618825A1}"/>
              </a:ext>
            </a:extLst>
          </p:cNvPr>
          <p:cNvSpPr txBox="1"/>
          <p:nvPr/>
        </p:nvSpPr>
        <p:spPr>
          <a:xfrm>
            <a:off x="6096000" y="3059668"/>
            <a:ext cx="3941379" cy="369332"/>
          </a:xfrm>
          <a:prstGeom prst="rect">
            <a:avLst/>
          </a:prstGeom>
          <a:noFill/>
        </p:spPr>
        <p:txBody>
          <a:bodyPr wrap="square" rtlCol="0">
            <a:spAutoFit/>
          </a:bodyPr>
          <a:lstStyle/>
          <a:p>
            <a:pPr algn="ctr"/>
            <a:r>
              <a:rPr lang="en-US">
                <a:solidFill>
                  <a:schemeClr val="bg1">
                    <a:lumMod val="95000"/>
                  </a:schemeClr>
                </a:solidFill>
              </a:rPr>
              <a:t>Insert Photo</a:t>
            </a:r>
          </a:p>
        </p:txBody>
      </p:sp>
    </p:spTree>
    <p:extLst>
      <p:ext uri="{BB962C8B-B14F-4D97-AF65-F5344CB8AC3E}">
        <p14:creationId xmlns:p14="http://schemas.microsoft.com/office/powerpoint/2010/main" val="78754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808A-068A-D24E-E6E9-D9CE5F8C1427}"/>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B6FBF69E-C4E7-E967-9639-B145DE27445F}"/>
              </a:ext>
            </a:extLst>
          </p:cNvPr>
          <p:cNvSpPr>
            <a:spLocks noGrp="1"/>
          </p:cNvSpPr>
          <p:nvPr>
            <p:ph idx="1"/>
          </p:nvPr>
        </p:nvSpPr>
        <p:spPr/>
        <p:txBody>
          <a:bodyPr/>
          <a:lstStyle/>
          <a:p>
            <a:r>
              <a:rPr lang="en-US"/>
              <a:t>I have no relevant financial relationships with the manufacturer(s) of any commercial product(s) and/or provider of commercial services discussed in this CME activity.</a:t>
            </a:r>
          </a:p>
          <a:p>
            <a:endParaRPr lang="en-US"/>
          </a:p>
          <a:p>
            <a:r>
              <a:rPr lang="en-US"/>
              <a:t>I do not intend to discuss an unapproved/investigative use of a commercial product/device in our presentation.</a:t>
            </a:r>
          </a:p>
          <a:p>
            <a:pPr marL="0" indent="0">
              <a:buNone/>
            </a:pPr>
            <a:endParaRPr lang="en-US"/>
          </a:p>
        </p:txBody>
      </p:sp>
      <p:sp>
        <p:nvSpPr>
          <p:cNvPr id="4" name="Footer Placeholder 3">
            <a:extLst>
              <a:ext uri="{FF2B5EF4-FFF2-40B4-BE49-F238E27FC236}">
                <a16:creationId xmlns:a16="http://schemas.microsoft.com/office/drawing/2014/main" id="{347FDF4A-4203-ABC4-9394-30908503A7DD}"/>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5B97B782-531C-BEC6-231D-20345DBE42B5}"/>
              </a:ext>
            </a:extLst>
          </p:cNvPr>
          <p:cNvSpPr>
            <a:spLocks noGrp="1"/>
          </p:cNvSpPr>
          <p:nvPr>
            <p:ph type="sldNum" sz="quarter" idx="4"/>
          </p:nvPr>
        </p:nvSpPr>
        <p:spPr/>
        <p:txBody>
          <a:bodyPr/>
          <a:lstStyle/>
          <a:p>
            <a:fld id="{FDC91213-4F0D-479E-AE4A-9B176DFAB61C}" type="slidenum">
              <a:rPr lang="en-US" smtClean="0"/>
              <a:pPr/>
              <a:t>9</a:t>
            </a:fld>
            <a:endParaRPr lang="en-US"/>
          </a:p>
        </p:txBody>
      </p:sp>
    </p:spTree>
    <p:extLst>
      <p:ext uri="{BB962C8B-B14F-4D97-AF65-F5344CB8AC3E}">
        <p14:creationId xmlns:p14="http://schemas.microsoft.com/office/powerpoint/2010/main" val="1900782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3780_PFL_PPT_template_Avenir_2-26-21_DRAFT">
  <a:themeElements>
    <a:clrScheme name="Custom 24">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BD4B32E-0058-4FA2-8FF1-3CC087954451}" vid="{96BE05D8-4158-4EE1-ADB7-D16DC04517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4FA96CE8C2F344BBB523627CAA4141" ma:contentTypeVersion="0" ma:contentTypeDescription="Create a new document." ma:contentTypeScope="" ma:versionID="f4742ed80298a408ec1a7c017d2bfcbb">
  <xsd:schema xmlns:xsd="http://www.w3.org/2001/XMLSchema" xmlns:xs="http://www.w3.org/2001/XMLSchema" xmlns:p="http://schemas.microsoft.com/office/2006/metadata/properties" xmlns:ns2="7bc580ca-7f15-46fe-b81c-1e92ccd677a4" targetNamespace="http://schemas.microsoft.com/office/2006/metadata/properties" ma:root="true" ma:fieldsID="256e631d6d2af9e6d587a642e02db427" ns2:_="">
    <xsd:import namespace="7bc580ca-7f15-46fe-b81c-1e92ccd677a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580ca-7f15-46fe-b81c-1e92ccd677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7bc580ca-7f15-46fe-b81c-1e92ccd677a4">AFNRMUUAYW43-21414835-43</_dlc_DocId>
    <_dlc_DocIdUrl xmlns="7bc580ca-7f15-46fe-b81c-1e92ccd677a4">
      <Url>https://collaborate.aap.org/Project-Firstline/_layouts/15/DocIdRedir.aspx?ID=AFNRMUUAYW43-21414835-43</Url>
      <Description>AFNRMUUAYW43-21414835-43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EED50C-E1A4-4FC9-850D-45882AD60592}"/>
</file>

<file path=customXml/itemProps2.xml><?xml version="1.0" encoding="utf-8"?>
<ds:datastoreItem xmlns:ds="http://schemas.openxmlformats.org/officeDocument/2006/customXml" ds:itemID="{BF58E059-BB55-4E2E-AE13-CAA554EEE216}"/>
</file>

<file path=customXml/itemProps3.xml><?xml version="1.0" encoding="utf-8"?>
<ds:datastoreItem xmlns:ds="http://schemas.openxmlformats.org/officeDocument/2006/customXml" ds:itemID="{981ED856-B438-4F42-80EE-936F1B812E13}"/>
</file>

<file path=customXml/itemProps4.xml><?xml version="1.0" encoding="utf-8"?>
<ds:datastoreItem xmlns:ds="http://schemas.openxmlformats.org/officeDocument/2006/customXml" ds:itemID="{F1A53BC6-7EFB-492E-B854-9D924BB3A369}"/>
</file>

<file path=docProps/app.xml><?xml version="1.0" encoding="utf-8"?>
<Properties xmlns="http://schemas.openxmlformats.org/officeDocument/2006/extended-properties" xmlns:vt="http://schemas.openxmlformats.org/officeDocument/2006/docPropsVTypes">
  <Template>GeneralPFLTemplate</Template>
  <TotalTime>0</TotalTime>
  <Words>2409</Words>
  <Application>Microsoft Office PowerPoint</Application>
  <PresentationFormat>Widescreen</PresentationFormat>
  <Paragraphs>285</Paragraphs>
  <Slides>32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Alegreya Sans</vt:lpstr>
      <vt:lpstr>Arial</vt:lpstr>
      <vt:lpstr>Barlow Semi Condensed Medium</vt:lpstr>
      <vt:lpstr>Calibri</vt:lpstr>
      <vt:lpstr>Century Gothic</vt:lpstr>
      <vt:lpstr>Courier New</vt:lpstr>
      <vt:lpstr>System Font Regular</vt:lpstr>
      <vt:lpstr>Wingdings</vt:lpstr>
      <vt:lpstr>13780_PFL_PPT_template_Avenir_2-26-21_DRAFT</vt:lpstr>
      <vt:lpstr>Respiratory-related Illnesses: Part 1</vt:lpstr>
      <vt:lpstr>Acknowledgements</vt:lpstr>
      <vt:lpstr>This ECHO curriculum was adapted by the 2024 National AAP Infection Prevention and Control School-based Health ECHO</vt:lpstr>
      <vt:lpstr>Housekeeping</vt:lpstr>
      <vt:lpstr>Video Recording</vt:lpstr>
      <vt:lpstr>Group Norms</vt:lpstr>
      <vt:lpstr>Faculty Team</vt:lpstr>
      <vt:lpstr>Speaker Name</vt:lpstr>
      <vt:lpstr>Disclosures</vt:lpstr>
      <vt:lpstr>Learning Objectives</vt:lpstr>
      <vt:lpstr>Spread of Infection</vt:lpstr>
      <vt:lpstr>Reducing the Risk of Infection | Clean Hands</vt:lpstr>
      <vt:lpstr>Reducing the Risk of Infection | Respiratory Etiquette </vt:lpstr>
      <vt:lpstr>Reducing the Risk of Infection | Immunizations</vt:lpstr>
      <vt:lpstr>Reducing the Risk of Infection | Immunizations</vt:lpstr>
      <vt:lpstr>Infectious Diseases of the Day!</vt:lpstr>
      <vt:lpstr>Signs and Symptoms of Respiratory Illnesses</vt:lpstr>
      <vt:lpstr>How Do They Spread?</vt:lpstr>
      <vt:lpstr>Incubation and Contagious Periods</vt:lpstr>
      <vt:lpstr>Controlling the Spread of Respiratory Illnesses –  Teaching Points for Students</vt:lpstr>
      <vt:lpstr>Controlling the Spread of Respiratory Illnesses –  Talking Points for School Leadership</vt:lpstr>
      <vt:lpstr>Controlling the Spread of Respiratory Illnesses –  Guidance for Families</vt:lpstr>
      <vt:lpstr>School Exclusion &amp; Readmittance</vt:lpstr>
      <vt:lpstr>Closing</vt:lpstr>
      <vt:lpstr>CDC Vaccine and Immunizations</vt:lpstr>
      <vt:lpstr>AAP Resources</vt:lpstr>
      <vt:lpstr>Resources (continued)</vt:lpstr>
      <vt:lpstr>Resources for Families | HealthyChildren.org </vt:lpstr>
      <vt:lpstr>Case Presentation &amp; Discussion</vt:lpstr>
      <vt:lpstr>Case</vt:lpstr>
      <vt:lpstr>Case 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subject>The body is home to many germs.</dc:subject>
  <dc:creator>Victoria, Eleni</dc:creator>
  <cp:keywords>Germs;respiratory system;digestive system;blood;skin;infection control;reservoir</cp:keywords>
  <cp:lastModifiedBy>Victoria, Eleni</cp:lastModifiedBy>
  <cp:revision>1</cp:revision>
  <dcterms:created xsi:type="dcterms:W3CDTF">2024-02-27T16:46:19Z</dcterms:created>
  <dcterms:modified xsi:type="dcterms:W3CDTF">2024-03-04T17:27:12Z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en-us</vt:lpwstr>
  </property>
  <property fmtid="{D5CDD505-2E9C-101B-9397-08002B2CF9AE}" pid="3" name="ContentTypeId">
    <vt:lpwstr>0x010100654FA96CE8C2F344BBB523627CAA4141</vt:lpwstr>
  </property>
  <property fmtid="{D5CDD505-2E9C-101B-9397-08002B2CF9AE}" pid="4" name="_dlc_DocIdItemGuid">
    <vt:lpwstr>32e9ebd0-039d-4658-ae47-a3f350e532ed</vt:lpwstr>
  </property>
  <property fmtid="{D5CDD505-2E9C-101B-9397-08002B2CF9AE}" pid="5" name="MediaServiceImageTags">
    <vt:lpwstr/>
  </property>
  <property fmtid="{D5CDD505-2E9C-101B-9397-08002B2CF9AE}" pid="6" name="Order">
    <vt:lpwstr>668400.000000000</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