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56" r:id="rId5"/>
    <p:sldId id="289" r:id="rId6"/>
    <p:sldId id="2089" r:id="rId7"/>
    <p:sldId id="290" r:id="rId8"/>
    <p:sldId id="2053" r:id="rId9"/>
    <p:sldId id="260" r:id="rId10"/>
    <p:sldId id="291" r:id="rId11"/>
    <p:sldId id="310" r:id="rId12"/>
    <p:sldId id="2054" r:id="rId13"/>
    <p:sldId id="2055" r:id="rId14"/>
    <p:sldId id="2098" r:id="rId15"/>
    <p:sldId id="2099" r:id="rId16"/>
    <p:sldId id="2100" r:id="rId17"/>
    <p:sldId id="2101" r:id="rId18"/>
    <p:sldId id="2102" r:id="rId19"/>
    <p:sldId id="2103" r:id="rId20"/>
    <p:sldId id="2104" r:id="rId21"/>
    <p:sldId id="2105" r:id="rId22"/>
    <p:sldId id="2106" r:id="rId23"/>
    <p:sldId id="2107" r:id="rId24"/>
    <p:sldId id="2108" r:id="rId25"/>
    <p:sldId id="2109" r:id="rId26"/>
    <p:sldId id="2110" r:id="rId27"/>
    <p:sldId id="2069" r:id="rId28"/>
    <p:sldId id="2111" r:id="rId29"/>
    <p:sldId id="2112" r:id="rId30"/>
    <p:sldId id="2092" r:id="rId31"/>
    <p:sldId id="2113" r:id="rId32"/>
    <p:sldId id="2094" r:id="rId33"/>
    <p:sldId id="2095" r:id="rId34"/>
    <p:sldId id="2097"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905989-A7FF-4B68-B8CF-028FE6570509}">
          <p14:sldIdLst>
            <p14:sldId id="256"/>
            <p14:sldId id="289"/>
            <p14:sldId id="2089"/>
            <p14:sldId id="290"/>
            <p14:sldId id="2053"/>
            <p14:sldId id="260"/>
            <p14:sldId id="291"/>
            <p14:sldId id="310"/>
            <p14:sldId id="2054"/>
            <p14:sldId id="2055"/>
            <p14:sldId id="2098"/>
            <p14:sldId id="2099"/>
            <p14:sldId id="2100"/>
            <p14:sldId id="2101"/>
            <p14:sldId id="2102"/>
            <p14:sldId id="2103"/>
            <p14:sldId id="2104"/>
            <p14:sldId id="2105"/>
            <p14:sldId id="2106"/>
            <p14:sldId id="2107"/>
            <p14:sldId id="2108"/>
            <p14:sldId id="2109"/>
            <p14:sldId id="2110"/>
            <p14:sldId id="2069"/>
            <p14:sldId id="2111"/>
            <p14:sldId id="2112"/>
            <p14:sldId id="2092"/>
            <p14:sldId id="2113"/>
            <p14:sldId id="2094"/>
            <p14:sldId id="2095"/>
            <p14:sldId id="20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smussen Foster, Laura" initials="RFL" lastIdx="7" clrIdx="0">
    <p:extLst>
      <p:ext uri="{19B8F6BF-5375-455C-9EA6-DF929625EA0E}">
        <p15:presenceInfo xmlns:p15="http://schemas.microsoft.com/office/powerpoint/2012/main" userId="S::lrasmussen@rti.org::5ad58509-b95f-4bf5-82b0-3432a84b06de" providerId="AD"/>
      </p:ext>
    </p:extLst>
  </p:cmAuthor>
  <p:cmAuthor id="2" name="Stadd, Jessie" initials="SJ" lastIdx="4" clrIdx="1">
    <p:extLst>
      <p:ext uri="{19B8F6BF-5375-455C-9EA6-DF929625EA0E}">
        <p15:presenceInfo xmlns:p15="http://schemas.microsoft.com/office/powerpoint/2012/main" userId="S::jstadd@rti.org::44a9573f-fddc-4716-bc25-9dc365c6924d" providerId="AD"/>
      </p:ext>
    </p:extLst>
  </p:cmAuthor>
  <p:cmAuthor id="3" name="Lambert, Shari" initials="LS" lastIdx="24" clrIdx="2">
    <p:extLst>
      <p:ext uri="{19B8F6BF-5375-455C-9EA6-DF929625EA0E}">
        <p15:presenceInfo xmlns:p15="http://schemas.microsoft.com/office/powerpoint/2012/main" userId="S::sbl@rti.org::62ef8086-de81-4226-b645-762e6e5dfc71" providerId="AD"/>
      </p:ext>
    </p:extLst>
  </p:cmAuthor>
  <p:cmAuthor id="4" name="Rodriguez, Christina" initials="RC" lastIdx="32" clrIdx="3">
    <p:extLst>
      <p:ext uri="{19B8F6BF-5375-455C-9EA6-DF929625EA0E}">
        <p15:presenceInfo xmlns:p15="http://schemas.microsoft.com/office/powerpoint/2012/main" userId="S::crodriguez@rti.org::2f401fdf-ae03-47d7-866c-72e20eb50d3f" providerId="AD"/>
      </p:ext>
    </p:extLst>
  </p:cmAuthor>
  <p:cmAuthor id="5" name="Shogren, Julie" initials="SJ" lastIdx="31" clrIdx="4">
    <p:extLst>
      <p:ext uri="{19B8F6BF-5375-455C-9EA6-DF929625EA0E}">
        <p15:presenceInfo xmlns:p15="http://schemas.microsoft.com/office/powerpoint/2012/main" userId="S::jshogren@rti.org::b8ac11d4-25b8-47fb-add8-e9c5ea412aae" providerId="AD"/>
      </p:ext>
    </p:extLst>
  </p:cmAuthor>
  <p:cmAuthor id="6" name="Davis, Dilsey" initials="DD" lastIdx="4" clrIdx="5">
    <p:extLst>
      <p:ext uri="{19B8F6BF-5375-455C-9EA6-DF929625EA0E}">
        <p15:presenceInfo xmlns:p15="http://schemas.microsoft.com/office/powerpoint/2012/main" userId="S::dmdavis@rti.org::1e93f9f0-59f1-4a82-bb40-b5dc06590d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19A"/>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0266FC-3CBD-4175-A3F4-A4E48A1CA6E8}" v="9" dt="2024-03-04T17:25:52.001"/>
    <p1510:client id="{D5950CD5-50D2-4CC1-BB3E-4CE91E269754}" v="34" dt="2024-03-04T22:24:03.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6283" autoAdjust="0"/>
  </p:normalViewPr>
  <p:slideViewPr>
    <p:cSldViewPr snapToGrid="0">
      <p:cViewPr varScale="1">
        <p:scale>
          <a:sx n="103" d="100"/>
          <a:sy n="103" d="100"/>
        </p:scale>
        <p:origin x="138" y="2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 Id="rId46" Type="http://schemas.openxmlformats.org/officeDocument/2006/relationships/customXml" Target="../customXml/item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Eleni" userId="a82b83c4-eb14-4f75-9b5e-7017c84582f2" providerId="ADAL" clId="{CA0266FC-3CBD-4175-A3F4-A4E48A1CA6E8}"/>
    <pc:docChg chg="undo custSel addSld delSld modSld modSection">
      <pc:chgData name="Victoria, Eleni" userId="a82b83c4-eb14-4f75-9b5e-7017c84582f2" providerId="ADAL" clId="{CA0266FC-3CBD-4175-A3F4-A4E48A1CA6E8}" dt="2024-03-04T17:26:54.916" v="203" actId="1076"/>
      <pc:docMkLst>
        <pc:docMk/>
      </pc:docMkLst>
      <pc:sldChg chg="modSp mod">
        <pc:chgData name="Victoria, Eleni" userId="a82b83c4-eb14-4f75-9b5e-7017c84582f2" providerId="ADAL" clId="{CA0266FC-3CBD-4175-A3F4-A4E48A1CA6E8}" dt="2024-02-27T16:54:55.930" v="0" actId="20577"/>
        <pc:sldMkLst>
          <pc:docMk/>
          <pc:sldMk cId="2732117919" sldId="256"/>
        </pc:sldMkLst>
        <pc:spChg chg="mod">
          <ac:chgData name="Victoria, Eleni" userId="a82b83c4-eb14-4f75-9b5e-7017c84582f2" providerId="ADAL" clId="{CA0266FC-3CBD-4175-A3F4-A4E48A1CA6E8}" dt="2024-02-27T16:54:55.930" v="0" actId="20577"/>
          <ac:spMkLst>
            <pc:docMk/>
            <pc:sldMk cId="2732117919" sldId="256"/>
            <ac:spMk id="3" creationId="{EE36D66B-BC5F-4F3C-B939-BC0E941C6FB2}"/>
          </ac:spMkLst>
        </pc:spChg>
      </pc:sldChg>
      <pc:sldChg chg="del">
        <pc:chgData name="Victoria, Eleni" userId="a82b83c4-eb14-4f75-9b5e-7017c84582f2" providerId="ADAL" clId="{CA0266FC-3CBD-4175-A3F4-A4E48A1CA6E8}" dt="2024-02-27T17:01:56.030" v="23" actId="47"/>
        <pc:sldMkLst>
          <pc:docMk/>
          <pc:sldMk cId="2057445614" sldId="261"/>
        </pc:sldMkLst>
      </pc:sldChg>
      <pc:sldChg chg="del">
        <pc:chgData name="Victoria, Eleni" userId="a82b83c4-eb14-4f75-9b5e-7017c84582f2" providerId="ADAL" clId="{CA0266FC-3CBD-4175-A3F4-A4E48A1CA6E8}" dt="2024-02-27T17:01:56.800" v="24" actId="47"/>
        <pc:sldMkLst>
          <pc:docMk/>
          <pc:sldMk cId="1917944294" sldId="264"/>
        </pc:sldMkLst>
      </pc:sldChg>
      <pc:sldChg chg="del">
        <pc:chgData name="Victoria, Eleni" userId="a82b83c4-eb14-4f75-9b5e-7017c84582f2" providerId="ADAL" clId="{CA0266FC-3CBD-4175-A3F4-A4E48A1CA6E8}" dt="2024-02-27T17:01:57.902" v="25" actId="47"/>
        <pc:sldMkLst>
          <pc:docMk/>
          <pc:sldMk cId="148102048" sldId="265"/>
        </pc:sldMkLst>
      </pc:sldChg>
      <pc:sldChg chg="del">
        <pc:chgData name="Victoria, Eleni" userId="a82b83c4-eb14-4f75-9b5e-7017c84582f2" providerId="ADAL" clId="{CA0266FC-3CBD-4175-A3F4-A4E48A1CA6E8}" dt="2024-02-27T17:01:58.607" v="26" actId="47"/>
        <pc:sldMkLst>
          <pc:docMk/>
          <pc:sldMk cId="4089873388" sldId="268"/>
        </pc:sldMkLst>
      </pc:sldChg>
      <pc:sldChg chg="add">
        <pc:chgData name="Victoria, Eleni" userId="a82b83c4-eb14-4f75-9b5e-7017c84582f2" providerId="ADAL" clId="{CA0266FC-3CBD-4175-A3F4-A4E48A1CA6E8}" dt="2024-02-27T16:57:43.210" v="1"/>
        <pc:sldMkLst>
          <pc:docMk/>
          <pc:sldMk cId="787546581" sldId="310"/>
        </pc:sldMkLst>
      </pc:sldChg>
      <pc:sldChg chg="add">
        <pc:chgData name="Victoria, Eleni" userId="a82b83c4-eb14-4f75-9b5e-7017c84582f2" providerId="ADAL" clId="{CA0266FC-3CBD-4175-A3F4-A4E48A1CA6E8}" dt="2024-02-27T16:57:43.210" v="1"/>
        <pc:sldMkLst>
          <pc:docMk/>
          <pc:sldMk cId="1900782234" sldId="2054"/>
        </pc:sldMkLst>
      </pc:sldChg>
      <pc:sldChg chg="modSp new mod">
        <pc:chgData name="Victoria, Eleni" userId="a82b83c4-eb14-4f75-9b5e-7017c84582f2" providerId="ADAL" clId="{CA0266FC-3CBD-4175-A3F4-A4E48A1CA6E8}" dt="2024-02-27T16:58:05.749" v="22" actId="20577"/>
        <pc:sldMkLst>
          <pc:docMk/>
          <pc:sldMk cId="2399102267" sldId="2055"/>
        </pc:sldMkLst>
        <pc:spChg chg="mod">
          <ac:chgData name="Victoria, Eleni" userId="a82b83c4-eb14-4f75-9b5e-7017c84582f2" providerId="ADAL" clId="{CA0266FC-3CBD-4175-A3F4-A4E48A1CA6E8}" dt="2024-02-27T16:58:05.749" v="22" actId="20577"/>
          <ac:spMkLst>
            <pc:docMk/>
            <pc:sldMk cId="2399102267" sldId="2055"/>
            <ac:spMk id="2" creationId="{007FFFF6-7DA1-21C4-2E8F-20B323477CE7}"/>
          </ac:spMkLst>
        </pc:spChg>
      </pc:sldChg>
      <pc:sldChg chg="add setBg">
        <pc:chgData name="Victoria, Eleni" userId="a82b83c4-eb14-4f75-9b5e-7017c84582f2" providerId="ADAL" clId="{CA0266FC-3CBD-4175-A3F4-A4E48A1CA6E8}" dt="2024-02-27T17:02:17.610" v="30"/>
        <pc:sldMkLst>
          <pc:docMk/>
          <pc:sldMk cId="3899206352" sldId="2069"/>
        </pc:sldMkLst>
      </pc:sldChg>
      <pc:sldChg chg="addSp modSp new del mod">
        <pc:chgData name="Victoria, Eleni" userId="a82b83c4-eb14-4f75-9b5e-7017c84582f2" providerId="ADAL" clId="{CA0266FC-3CBD-4175-A3F4-A4E48A1CA6E8}" dt="2024-02-27T17:55:10.776" v="92" actId="47"/>
        <pc:sldMkLst>
          <pc:docMk/>
          <pc:sldMk cId="3765912139" sldId="2070"/>
        </pc:sldMkLst>
        <pc:spChg chg="mod">
          <ac:chgData name="Victoria, Eleni" userId="a82b83c4-eb14-4f75-9b5e-7017c84582f2" providerId="ADAL" clId="{CA0266FC-3CBD-4175-A3F4-A4E48A1CA6E8}" dt="2024-02-27T17:50:41.672" v="51" actId="20577"/>
          <ac:spMkLst>
            <pc:docMk/>
            <pc:sldMk cId="3765912139" sldId="2070"/>
            <ac:spMk id="2" creationId="{06A98023-5FC1-8E8A-1BA3-B7A7AB072ECB}"/>
          </ac:spMkLst>
        </pc:spChg>
        <pc:spChg chg="mod">
          <ac:chgData name="Victoria, Eleni" userId="a82b83c4-eb14-4f75-9b5e-7017c84582f2" providerId="ADAL" clId="{CA0266FC-3CBD-4175-A3F4-A4E48A1CA6E8}" dt="2024-02-27T17:51:05.951" v="57" actId="120"/>
          <ac:spMkLst>
            <pc:docMk/>
            <pc:sldMk cId="3765912139" sldId="2070"/>
            <ac:spMk id="3" creationId="{7329DA70-F81A-24A1-BAB9-274DE5008757}"/>
          </ac:spMkLst>
        </pc:spChg>
        <pc:picChg chg="add mod">
          <ac:chgData name="Victoria, Eleni" userId="a82b83c4-eb14-4f75-9b5e-7017c84582f2" providerId="ADAL" clId="{CA0266FC-3CBD-4175-A3F4-A4E48A1CA6E8}" dt="2024-02-27T17:53:41.189" v="58"/>
          <ac:picMkLst>
            <pc:docMk/>
            <pc:sldMk cId="3765912139" sldId="2070"/>
            <ac:picMk id="6" creationId="{36E24932-D150-C52B-3C5F-AF603701B648}"/>
          </ac:picMkLst>
        </pc:picChg>
      </pc:sldChg>
      <pc:sldChg chg="addSp delSp modSp new del mod">
        <pc:chgData name="Victoria, Eleni" userId="a82b83c4-eb14-4f75-9b5e-7017c84582f2" providerId="ADAL" clId="{CA0266FC-3CBD-4175-A3F4-A4E48A1CA6E8}" dt="2024-03-04T17:18:56.642" v="95" actId="47"/>
        <pc:sldMkLst>
          <pc:docMk/>
          <pc:sldMk cId="389637983" sldId="2071"/>
        </pc:sldMkLst>
        <pc:spChg chg="mod">
          <ac:chgData name="Victoria, Eleni" userId="a82b83c4-eb14-4f75-9b5e-7017c84582f2" providerId="ADAL" clId="{CA0266FC-3CBD-4175-A3F4-A4E48A1CA6E8}" dt="2024-02-27T17:54:57.457" v="88" actId="404"/>
          <ac:spMkLst>
            <pc:docMk/>
            <pc:sldMk cId="389637983" sldId="2071"/>
            <ac:spMk id="2" creationId="{17C1BCD8-3254-0C3E-B10E-B91037EF1EC3}"/>
          </ac:spMkLst>
        </pc:spChg>
        <pc:spChg chg="del">
          <ac:chgData name="Victoria, Eleni" userId="a82b83c4-eb14-4f75-9b5e-7017c84582f2" providerId="ADAL" clId="{CA0266FC-3CBD-4175-A3F4-A4E48A1CA6E8}" dt="2024-02-27T17:54:59.732" v="89" actId="478"/>
          <ac:spMkLst>
            <pc:docMk/>
            <pc:sldMk cId="389637983" sldId="2071"/>
            <ac:spMk id="3" creationId="{ADC40606-21BE-AA17-2CAE-C590E884A473}"/>
          </ac:spMkLst>
        </pc:spChg>
        <pc:spChg chg="mod">
          <ac:chgData name="Victoria, Eleni" userId="a82b83c4-eb14-4f75-9b5e-7017c84582f2" providerId="ADAL" clId="{CA0266FC-3CBD-4175-A3F4-A4E48A1CA6E8}" dt="2024-02-27T17:55:15.445" v="93" actId="20577"/>
          <ac:spMkLst>
            <pc:docMk/>
            <pc:sldMk cId="389637983" sldId="2071"/>
            <ac:spMk id="4" creationId="{04359BFD-581C-4A13-4492-EFDC2D6FAAB2}"/>
          </ac:spMkLst>
        </pc:spChg>
        <pc:spChg chg="del">
          <ac:chgData name="Victoria, Eleni" userId="a82b83c4-eb14-4f75-9b5e-7017c84582f2" providerId="ADAL" clId="{CA0266FC-3CBD-4175-A3F4-A4E48A1CA6E8}" dt="2024-02-27T17:55:05.620" v="90" actId="478"/>
          <ac:spMkLst>
            <pc:docMk/>
            <pc:sldMk cId="389637983" sldId="2071"/>
            <ac:spMk id="5" creationId="{EB669697-3447-A446-4735-921A3FD544C3}"/>
          </ac:spMkLst>
        </pc:spChg>
        <pc:picChg chg="add mod">
          <ac:chgData name="Victoria, Eleni" userId="a82b83c4-eb14-4f75-9b5e-7017c84582f2" providerId="ADAL" clId="{CA0266FC-3CBD-4175-A3F4-A4E48A1CA6E8}" dt="2024-02-27T17:54:45.439" v="83" actId="1076"/>
          <ac:picMkLst>
            <pc:docMk/>
            <pc:sldMk cId="389637983" sldId="2071"/>
            <ac:picMk id="6" creationId="{CDFDDBF5-FDC3-1C7D-CC94-0FA10F7AFA55}"/>
          </ac:picMkLst>
        </pc:picChg>
      </pc:sldChg>
      <pc:sldChg chg="new del">
        <pc:chgData name="Victoria, Eleni" userId="a82b83c4-eb14-4f75-9b5e-7017c84582f2" providerId="ADAL" clId="{CA0266FC-3CBD-4175-A3F4-A4E48A1CA6E8}" dt="2024-02-27T17:55:08.309" v="91" actId="47"/>
        <pc:sldMkLst>
          <pc:docMk/>
          <pc:sldMk cId="944759349" sldId="2072"/>
        </pc:sldMkLst>
      </pc:sldChg>
      <pc:sldChg chg="add">
        <pc:chgData name="Victoria, Eleni" userId="a82b83c4-eb14-4f75-9b5e-7017c84582f2" providerId="ADAL" clId="{CA0266FC-3CBD-4175-A3F4-A4E48A1CA6E8}" dt="2024-03-04T17:18:53.993" v="94"/>
        <pc:sldMkLst>
          <pc:docMk/>
          <pc:sldMk cId="2667631488" sldId="2089"/>
        </pc:sldMkLst>
      </pc:sldChg>
      <pc:sldChg chg="new del">
        <pc:chgData name="Victoria, Eleni" userId="a82b83c4-eb14-4f75-9b5e-7017c84582f2" providerId="ADAL" clId="{CA0266FC-3CBD-4175-A3F4-A4E48A1CA6E8}" dt="2024-03-04T17:19:43.429" v="98" actId="47"/>
        <pc:sldMkLst>
          <pc:docMk/>
          <pc:sldMk cId="4046804691" sldId="2090"/>
        </pc:sldMkLst>
      </pc:sldChg>
      <pc:sldChg chg="modSp new del mod">
        <pc:chgData name="Victoria, Eleni" userId="a82b83c4-eb14-4f75-9b5e-7017c84582f2" providerId="ADAL" clId="{CA0266FC-3CBD-4175-A3F4-A4E48A1CA6E8}" dt="2024-03-04T17:20:53.287" v="175" actId="47"/>
        <pc:sldMkLst>
          <pc:docMk/>
          <pc:sldMk cId="4203493466" sldId="2091"/>
        </pc:sldMkLst>
        <pc:spChg chg="mod">
          <ac:chgData name="Victoria, Eleni" userId="a82b83c4-eb14-4f75-9b5e-7017c84582f2" providerId="ADAL" clId="{CA0266FC-3CBD-4175-A3F4-A4E48A1CA6E8}" dt="2024-03-04T17:20:28.397" v="143" actId="20577"/>
          <ac:spMkLst>
            <pc:docMk/>
            <pc:sldMk cId="4203493466" sldId="2091"/>
            <ac:spMk id="4" creationId="{C0B914D4-35F8-4D12-8114-BB3D01B32950}"/>
          </ac:spMkLst>
        </pc:spChg>
      </pc:sldChg>
      <pc:sldChg chg="modSp new mod">
        <pc:chgData name="Victoria, Eleni" userId="a82b83c4-eb14-4f75-9b5e-7017c84582f2" providerId="ADAL" clId="{CA0266FC-3CBD-4175-A3F4-A4E48A1CA6E8}" dt="2024-03-04T17:20:51.316" v="174" actId="20577"/>
        <pc:sldMkLst>
          <pc:docMk/>
          <pc:sldMk cId="2395858146" sldId="2092"/>
        </pc:sldMkLst>
        <pc:spChg chg="mod">
          <ac:chgData name="Victoria, Eleni" userId="a82b83c4-eb14-4f75-9b5e-7017c84582f2" providerId="ADAL" clId="{CA0266FC-3CBD-4175-A3F4-A4E48A1CA6E8}" dt="2024-03-04T17:20:51.316" v="174" actId="20577"/>
          <ac:spMkLst>
            <pc:docMk/>
            <pc:sldMk cId="2395858146" sldId="2092"/>
            <ac:spMk id="2" creationId="{3EAA10D8-7787-14BD-0FA6-5252B7E90128}"/>
          </ac:spMkLst>
        </pc:spChg>
      </pc:sldChg>
      <pc:sldChg chg="modSp add mod">
        <pc:chgData name="Victoria, Eleni" userId="a82b83c4-eb14-4f75-9b5e-7017c84582f2" providerId="ADAL" clId="{CA0266FC-3CBD-4175-A3F4-A4E48A1CA6E8}" dt="2024-03-04T17:25:56.086" v="177" actId="20577"/>
        <pc:sldMkLst>
          <pc:docMk/>
          <pc:sldMk cId="1836152822" sldId="2094"/>
        </pc:sldMkLst>
        <pc:spChg chg="mod">
          <ac:chgData name="Victoria, Eleni" userId="a82b83c4-eb14-4f75-9b5e-7017c84582f2" providerId="ADAL" clId="{CA0266FC-3CBD-4175-A3F4-A4E48A1CA6E8}" dt="2024-03-04T17:25:56.086" v="177" actId="20577"/>
          <ac:spMkLst>
            <pc:docMk/>
            <pc:sldMk cId="1836152822" sldId="2094"/>
            <ac:spMk id="3" creationId="{04B9F56B-A4B0-14F6-E8A3-E32A4C2CB34D}"/>
          </ac:spMkLst>
        </pc:spChg>
      </pc:sldChg>
      <pc:sldChg chg="modSp add mod">
        <pc:chgData name="Victoria, Eleni" userId="a82b83c4-eb14-4f75-9b5e-7017c84582f2" providerId="ADAL" clId="{CA0266FC-3CBD-4175-A3F4-A4E48A1CA6E8}" dt="2024-03-04T17:25:58.390" v="178" actId="20577"/>
        <pc:sldMkLst>
          <pc:docMk/>
          <pc:sldMk cId="2324326622" sldId="2095"/>
        </pc:sldMkLst>
        <pc:spChg chg="mod">
          <ac:chgData name="Victoria, Eleni" userId="a82b83c4-eb14-4f75-9b5e-7017c84582f2" providerId="ADAL" clId="{CA0266FC-3CBD-4175-A3F4-A4E48A1CA6E8}" dt="2024-03-04T17:25:58.390" v="178" actId="20577"/>
          <ac:spMkLst>
            <pc:docMk/>
            <pc:sldMk cId="2324326622" sldId="2095"/>
            <ac:spMk id="3" creationId="{0AAC5DAC-9818-09AD-5758-B80496F1D7B9}"/>
          </ac:spMkLst>
        </pc:spChg>
      </pc:sldChg>
      <pc:sldChg chg="add del">
        <pc:chgData name="Victoria, Eleni" userId="a82b83c4-eb14-4f75-9b5e-7017c84582f2" providerId="ADAL" clId="{CA0266FC-3CBD-4175-A3F4-A4E48A1CA6E8}" dt="2024-03-04T17:26:44.231" v="201" actId="47"/>
        <pc:sldMkLst>
          <pc:docMk/>
          <pc:sldMk cId="3496381344" sldId="2096"/>
        </pc:sldMkLst>
      </pc:sldChg>
      <pc:sldChg chg="delSp modSp new mod">
        <pc:chgData name="Victoria, Eleni" userId="a82b83c4-eb14-4f75-9b5e-7017c84582f2" providerId="ADAL" clId="{CA0266FC-3CBD-4175-A3F4-A4E48A1CA6E8}" dt="2024-03-04T17:26:54.916" v="203" actId="1076"/>
        <pc:sldMkLst>
          <pc:docMk/>
          <pc:sldMk cId="1971714234" sldId="2097"/>
        </pc:sldMkLst>
        <pc:spChg chg="mod">
          <ac:chgData name="Victoria, Eleni" userId="a82b83c4-eb14-4f75-9b5e-7017c84582f2" providerId="ADAL" clId="{CA0266FC-3CBD-4175-A3F4-A4E48A1CA6E8}" dt="2024-03-04T17:26:54.916" v="203" actId="1076"/>
          <ac:spMkLst>
            <pc:docMk/>
            <pc:sldMk cId="1971714234" sldId="2097"/>
            <ac:spMk id="2" creationId="{DF4B108F-C8CE-89DD-D87E-2525E634F921}"/>
          </ac:spMkLst>
        </pc:spChg>
        <pc:spChg chg="del">
          <ac:chgData name="Victoria, Eleni" userId="a82b83c4-eb14-4f75-9b5e-7017c84582f2" providerId="ADAL" clId="{CA0266FC-3CBD-4175-A3F4-A4E48A1CA6E8}" dt="2024-03-04T17:26:34.022" v="198" actId="478"/>
          <ac:spMkLst>
            <pc:docMk/>
            <pc:sldMk cId="1971714234" sldId="2097"/>
            <ac:spMk id="3" creationId="{04249B3E-F73E-EA57-F8F6-EFEC5512AA40}"/>
          </ac:spMkLst>
        </pc:spChg>
      </pc:sldChg>
    </pc:docChg>
  </pc:docChgLst>
  <pc:docChgLst>
    <pc:chgData name="Victoria, Eleni" userId="a82b83c4-eb14-4f75-9b5e-7017c84582f2" providerId="ADAL" clId="{D5950CD5-50D2-4CC1-BB3E-4CE91E269754}"/>
    <pc:docChg chg="undo custSel addSld delSld modSld sldOrd modSection">
      <pc:chgData name="Victoria, Eleni" userId="a82b83c4-eb14-4f75-9b5e-7017c84582f2" providerId="ADAL" clId="{D5950CD5-50D2-4CC1-BB3E-4CE91E269754}" dt="2024-03-04T22:25:55.326" v="462" actId="1076"/>
      <pc:docMkLst>
        <pc:docMk/>
      </pc:docMkLst>
      <pc:sldChg chg="modSp mod">
        <pc:chgData name="Victoria, Eleni" userId="a82b83c4-eb14-4f75-9b5e-7017c84582f2" providerId="ADAL" clId="{D5950CD5-50D2-4CC1-BB3E-4CE91E269754}" dt="2024-03-04T22:01:26.159" v="4" actId="20577"/>
        <pc:sldMkLst>
          <pc:docMk/>
          <pc:sldMk cId="2732117919" sldId="256"/>
        </pc:sldMkLst>
        <pc:spChg chg="mod">
          <ac:chgData name="Victoria, Eleni" userId="a82b83c4-eb14-4f75-9b5e-7017c84582f2" providerId="ADAL" clId="{D5950CD5-50D2-4CC1-BB3E-4CE91E269754}" dt="2024-03-04T22:01:26.159" v="4" actId="20577"/>
          <ac:spMkLst>
            <pc:docMk/>
            <pc:sldMk cId="2732117919" sldId="256"/>
            <ac:spMk id="3" creationId="{EE36D66B-BC5F-4F3C-B939-BC0E941C6FB2}"/>
          </ac:spMkLst>
        </pc:spChg>
      </pc:sldChg>
      <pc:sldChg chg="modSp mod">
        <pc:chgData name="Victoria, Eleni" userId="a82b83c4-eb14-4f75-9b5e-7017c84582f2" providerId="ADAL" clId="{D5950CD5-50D2-4CC1-BB3E-4CE91E269754}" dt="2024-03-04T22:03:05.853" v="7" actId="20577"/>
        <pc:sldMkLst>
          <pc:docMk/>
          <pc:sldMk cId="2399102267" sldId="2055"/>
        </pc:sldMkLst>
        <pc:spChg chg="mod">
          <ac:chgData name="Victoria, Eleni" userId="a82b83c4-eb14-4f75-9b5e-7017c84582f2" providerId="ADAL" clId="{D5950CD5-50D2-4CC1-BB3E-4CE91E269754}" dt="2024-03-04T22:03:05.853" v="7" actId="20577"/>
          <ac:spMkLst>
            <pc:docMk/>
            <pc:sldMk cId="2399102267" sldId="2055"/>
            <ac:spMk id="3" creationId="{2FB97F37-A8E7-1C1D-78A3-6CB8A5A0E13A}"/>
          </ac:spMkLst>
        </pc:spChg>
      </pc:sldChg>
      <pc:sldChg chg="modSp mod">
        <pc:chgData name="Victoria, Eleni" userId="a82b83c4-eb14-4f75-9b5e-7017c84582f2" providerId="ADAL" clId="{D5950CD5-50D2-4CC1-BB3E-4CE91E269754}" dt="2024-03-04T22:19:17.951" v="303" actId="20577"/>
        <pc:sldMkLst>
          <pc:docMk/>
          <pc:sldMk cId="3899206352" sldId="2069"/>
        </pc:sldMkLst>
        <pc:spChg chg="mod">
          <ac:chgData name="Victoria, Eleni" userId="a82b83c4-eb14-4f75-9b5e-7017c84582f2" providerId="ADAL" clId="{D5950CD5-50D2-4CC1-BB3E-4CE91E269754}" dt="2024-03-04T22:19:17.951" v="303" actId="20577"/>
          <ac:spMkLst>
            <pc:docMk/>
            <pc:sldMk cId="3899206352" sldId="2069"/>
            <ac:spMk id="2" creationId="{83D70E2A-3FF5-B745-4628-ABE4FC4017A1}"/>
          </ac:spMkLst>
        </pc:spChg>
        <pc:spChg chg="mod">
          <ac:chgData name="Victoria, Eleni" userId="a82b83c4-eb14-4f75-9b5e-7017c84582f2" providerId="ADAL" clId="{D5950CD5-50D2-4CC1-BB3E-4CE91E269754}" dt="2024-03-04T22:18:32.315" v="293" actId="20577"/>
          <ac:spMkLst>
            <pc:docMk/>
            <pc:sldMk cId="3899206352" sldId="2069"/>
            <ac:spMk id="3" creationId="{C467423B-D88E-C74F-9D10-2C9B1D606BDE}"/>
          </ac:spMkLst>
        </pc:spChg>
      </pc:sldChg>
      <pc:sldChg chg="modSp mod ord">
        <pc:chgData name="Victoria, Eleni" userId="a82b83c4-eb14-4f75-9b5e-7017c84582f2" providerId="ADAL" clId="{D5950CD5-50D2-4CC1-BB3E-4CE91E269754}" dt="2024-03-04T22:24:46.283" v="456" actId="404"/>
        <pc:sldMkLst>
          <pc:docMk/>
          <pc:sldMk cId="1836152822" sldId="2094"/>
        </pc:sldMkLst>
        <pc:spChg chg="mod">
          <ac:chgData name="Victoria, Eleni" userId="a82b83c4-eb14-4f75-9b5e-7017c84582f2" providerId="ADAL" clId="{D5950CD5-50D2-4CC1-BB3E-4CE91E269754}" dt="2024-03-04T22:24:46.283" v="456" actId="404"/>
          <ac:spMkLst>
            <pc:docMk/>
            <pc:sldMk cId="1836152822" sldId="2094"/>
            <ac:spMk id="3" creationId="{04B9F56B-A4B0-14F6-E8A3-E32A4C2CB34D}"/>
          </ac:spMkLst>
        </pc:spChg>
      </pc:sldChg>
      <pc:sldChg chg="modSp mod">
        <pc:chgData name="Victoria, Eleni" userId="a82b83c4-eb14-4f75-9b5e-7017c84582f2" providerId="ADAL" clId="{D5950CD5-50D2-4CC1-BB3E-4CE91E269754}" dt="2024-03-04T22:24:56.607" v="457"/>
        <pc:sldMkLst>
          <pc:docMk/>
          <pc:sldMk cId="2324326622" sldId="2095"/>
        </pc:sldMkLst>
        <pc:spChg chg="mod">
          <ac:chgData name="Victoria, Eleni" userId="a82b83c4-eb14-4f75-9b5e-7017c84582f2" providerId="ADAL" clId="{D5950CD5-50D2-4CC1-BB3E-4CE91E269754}" dt="2024-03-04T22:24:56.607" v="457"/>
          <ac:spMkLst>
            <pc:docMk/>
            <pc:sldMk cId="2324326622" sldId="2095"/>
            <ac:spMk id="3" creationId="{0AAC5DAC-9818-09AD-5758-B80496F1D7B9}"/>
          </ac:spMkLst>
        </pc:spChg>
      </pc:sldChg>
      <pc:sldChg chg="addSp modSp new mod">
        <pc:chgData name="Victoria, Eleni" userId="a82b83c4-eb14-4f75-9b5e-7017c84582f2" providerId="ADAL" clId="{D5950CD5-50D2-4CC1-BB3E-4CE91E269754}" dt="2024-03-04T22:07:59.568" v="84" actId="20577"/>
        <pc:sldMkLst>
          <pc:docMk/>
          <pc:sldMk cId="1439299102" sldId="2098"/>
        </pc:sldMkLst>
        <pc:spChg chg="mod">
          <ac:chgData name="Victoria, Eleni" userId="a82b83c4-eb14-4f75-9b5e-7017c84582f2" providerId="ADAL" clId="{D5950CD5-50D2-4CC1-BB3E-4CE91E269754}" dt="2024-03-04T22:03:24.270" v="10" actId="20577"/>
          <ac:spMkLst>
            <pc:docMk/>
            <pc:sldMk cId="1439299102" sldId="2098"/>
            <ac:spMk id="2" creationId="{BD2927D0-60CA-0E3F-C41D-385A037FEF7A}"/>
          </ac:spMkLst>
        </pc:spChg>
        <pc:graphicFrameChg chg="add mod modGraphic">
          <ac:chgData name="Victoria, Eleni" userId="a82b83c4-eb14-4f75-9b5e-7017c84582f2" providerId="ADAL" clId="{D5950CD5-50D2-4CC1-BB3E-4CE91E269754}" dt="2024-03-04T22:07:59.568" v="84" actId="20577"/>
          <ac:graphicFrameMkLst>
            <pc:docMk/>
            <pc:sldMk cId="1439299102" sldId="2098"/>
            <ac:graphicFrameMk id="5" creationId="{5EBE2A6E-519C-4164-A738-2053130005A9}"/>
          </ac:graphicFrameMkLst>
        </pc:graphicFrameChg>
      </pc:sldChg>
      <pc:sldChg chg="addSp modSp new mod">
        <pc:chgData name="Victoria, Eleni" userId="a82b83c4-eb14-4f75-9b5e-7017c84582f2" providerId="ADAL" clId="{D5950CD5-50D2-4CC1-BB3E-4CE91E269754}" dt="2024-03-04T22:04:05.318" v="20" actId="1076"/>
        <pc:sldMkLst>
          <pc:docMk/>
          <pc:sldMk cId="1595669032" sldId="2099"/>
        </pc:sldMkLst>
        <pc:spChg chg="mod">
          <ac:chgData name="Victoria, Eleni" userId="a82b83c4-eb14-4f75-9b5e-7017c84582f2" providerId="ADAL" clId="{D5950CD5-50D2-4CC1-BB3E-4CE91E269754}" dt="2024-03-04T22:03:48.195" v="15" actId="20577"/>
          <ac:spMkLst>
            <pc:docMk/>
            <pc:sldMk cId="1595669032" sldId="2099"/>
            <ac:spMk id="2" creationId="{003C6790-F109-E9FD-3016-EB2D310EE46C}"/>
          </ac:spMkLst>
        </pc:spChg>
        <pc:spChg chg="mod">
          <ac:chgData name="Victoria, Eleni" userId="a82b83c4-eb14-4f75-9b5e-7017c84582f2" providerId="ADAL" clId="{D5950CD5-50D2-4CC1-BB3E-4CE91E269754}" dt="2024-03-04T22:04:00.182" v="18" actId="14100"/>
          <ac:spMkLst>
            <pc:docMk/>
            <pc:sldMk cId="1595669032" sldId="2099"/>
            <ac:spMk id="3" creationId="{07A6EC72-F23A-DF93-32F2-B69C6E32D401}"/>
          </ac:spMkLst>
        </pc:spChg>
        <pc:picChg chg="add mod">
          <ac:chgData name="Victoria, Eleni" userId="a82b83c4-eb14-4f75-9b5e-7017c84582f2" providerId="ADAL" clId="{D5950CD5-50D2-4CC1-BB3E-4CE91E269754}" dt="2024-03-04T22:04:05.318" v="20" actId="1076"/>
          <ac:picMkLst>
            <pc:docMk/>
            <pc:sldMk cId="1595669032" sldId="2099"/>
            <ac:picMk id="6" creationId="{98EB4CA0-CD34-DA6C-F6BD-AF6E2B5EEA6C}"/>
          </ac:picMkLst>
        </pc:picChg>
      </pc:sldChg>
      <pc:sldChg chg="modSp new mod">
        <pc:chgData name="Victoria, Eleni" userId="a82b83c4-eb14-4f75-9b5e-7017c84582f2" providerId="ADAL" clId="{D5950CD5-50D2-4CC1-BB3E-4CE91E269754}" dt="2024-03-04T22:04:32.802" v="24" actId="15"/>
        <pc:sldMkLst>
          <pc:docMk/>
          <pc:sldMk cId="2547512802" sldId="2100"/>
        </pc:sldMkLst>
        <pc:spChg chg="mod">
          <ac:chgData name="Victoria, Eleni" userId="a82b83c4-eb14-4f75-9b5e-7017c84582f2" providerId="ADAL" clId="{D5950CD5-50D2-4CC1-BB3E-4CE91E269754}" dt="2024-03-04T22:04:23.607" v="22"/>
          <ac:spMkLst>
            <pc:docMk/>
            <pc:sldMk cId="2547512802" sldId="2100"/>
            <ac:spMk id="2" creationId="{F689ECA8-8601-74D8-A509-4E13996FE09C}"/>
          </ac:spMkLst>
        </pc:spChg>
        <pc:spChg chg="mod">
          <ac:chgData name="Victoria, Eleni" userId="a82b83c4-eb14-4f75-9b5e-7017c84582f2" providerId="ADAL" clId="{D5950CD5-50D2-4CC1-BB3E-4CE91E269754}" dt="2024-03-04T22:04:32.802" v="24" actId="15"/>
          <ac:spMkLst>
            <pc:docMk/>
            <pc:sldMk cId="2547512802" sldId="2100"/>
            <ac:spMk id="3" creationId="{B17661BC-C6F0-20F0-C9B7-FABBBF2D229F}"/>
          </ac:spMkLst>
        </pc:spChg>
      </pc:sldChg>
      <pc:sldChg chg="addSp modSp new mod">
        <pc:chgData name="Victoria, Eleni" userId="a82b83c4-eb14-4f75-9b5e-7017c84582f2" providerId="ADAL" clId="{D5950CD5-50D2-4CC1-BB3E-4CE91E269754}" dt="2024-03-04T22:07:32.645" v="40" actId="1076"/>
        <pc:sldMkLst>
          <pc:docMk/>
          <pc:sldMk cId="198590349" sldId="2101"/>
        </pc:sldMkLst>
        <pc:spChg chg="mod">
          <ac:chgData name="Victoria, Eleni" userId="a82b83c4-eb14-4f75-9b5e-7017c84582f2" providerId="ADAL" clId="{D5950CD5-50D2-4CC1-BB3E-4CE91E269754}" dt="2024-03-04T22:04:46.961" v="27" actId="20577"/>
          <ac:spMkLst>
            <pc:docMk/>
            <pc:sldMk cId="198590349" sldId="2101"/>
            <ac:spMk id="2" creationId="{5C50C8A8-948F-4EE8-B8EE-581C4638385A}"/>
          </ac:spMkLst>
        </pc:spChg>
        <pc:spChg chg="mod">
          <ac:chgData name="Victoria, Eleni" userId="a82b83c4-eb14-4f75-9b5e-7017c84582f2" providerId="ADAL" clId="{D5950CD5-50D2-4CC1-BB3E-4CE91E269754}" dt="2024-03-04T22:07:23.078" v="37" actId="14100"/>
          <ac:spMkLst>
            <pc:docMk/>
            <pc:sldMk cId="198590349" sldId="2101"/>
            <ac:spMk id="3" creationId="{38973ED7-88AE-BE3B-A7D2-47E60755270B}"/>
          </ac:spMkLst>
        </pc:spChg>
        <pc:spChg chg="add mod">
          <ac:chgData name="Victoria, Eleni" userId="a82b83c4-eb14-4f75-9b5e-7017c84582f2" providerId="ADAL" clId="{D5950CD5-50D2-4CC1-BB3E-4CE91E269754}" dt="2024-03-04T22:07:32.645" v="40" actId="1076"/>
          <ac:spMkLst>
            <pc:docMk/>
            <pc:sldMk cId="198590349" sldId="2101"/>
            <ac:spMk id="6" creationId="{8356EC5F-86DD-40E1-93B9-AC29496EF419}"/>
          </ac:spMkLst>
        </pc:spChg>
      </pc:sldChg>
      <pc:sldChg chg="addSp delSp modSp new mod">
        <pc:chgData name="Victoria, Eleni" userId="a82b83c4-eb14-4f75-9b5e-7017c84582f2" providerId="ADAL" clId="{D5950CD5-50D2-4CC1-BB3E-4CE91E269754}" dt="2024-03-04T22:08:35.831" v="94" actId="1076"/>
        <pc:sldMkLst>
          <pc:docMk/>
          <pc:sldMk cId="3583768582" sldId="2102"/>
        </pc:sldMkLst>
        <pc:spChg chg="mod">
          <ac:chgData name="Victoria, Eleni" userId="a82b83c4-eb14-4f75-9b5e-7017c84582f2" providerId="ADAL" clId="{D5950CD5-50D2-4CC1-BB3E-4CE91E269754}" dt="2024-03-04T22:07:45.593" v="43" actId="20577"/>
          <ac:spMkLst>
            <pc:docMk/>
            <pc:sldMk cId="3583768582" sldId="2102"/>
            <ac:spMk id="2" creationId="{68B92214-C58E-9670-0027-78DAD0BBCEDD}"/>
          </ac:spMkLst>
        </pc:spChg>
        <pc:spChg chg="del">
          <ac:chgData name="Victoria, Eleni" userId="a82b83c4-eb14-4f75-9b5e-7017c84582f2" providerId="ADAL" clId="{D5950CD5-50D2-4CC1-BB3E-4CE91E269754}" dt="2024-03-04T22:08:09.141" v="85" actId="478"/>
          <ac:spMkLst>
            <pc:docMk/>
            <pc:sldMk cId="3583768582" sldId="2102"/>
            <ac:spMk id="3" creationId="{B38E95E2-85D1-9C55-00AB-5DF440140C0F}"/>
          </ac:spMkLst>
        </pc:spChg>
        <pc:graphicFrameChg chg="add mod modGraphic">
          <ac:chgData name="Victoria, Eleni" userId="a82b83c4-eb14-4f75-9b5e-7017c84582f2" providerId="ADAL" clId="{D5950CD5-50D2-4CC1-BB3E-4CE91E269754}" dt="2024-03-04T22:08:35.831" v="94" actId="1076"/>
          <ac:graphicFrameMkLst>
            <pc:docMk/>
            <pc:sldMk cId="3583768582" sldId="2102"/>
            <ac:graphicFrameMk id="6" creationId="{62BDD40C-8F81-EA61-9142-6FEA65C3CCCC}"/>
          </ac:graphicFrameMkLst>
        </pc:graphicFrameChg>
      </pc:sldChg>
      <pc:sldChg chg="addSp modSp new mod">
        <pc:chgData name="Victoria, Eleni" userId="a82b83c4-eb14-4f75-9b5e-7017c84582f2" providerId="ADAL" clId="{D5950CD5-50D2-4CC1-BB3E-4CE91E269754}" dt="2024-03-04T22:10:15.856" v="138" actId="1076"/>
        <pc:sldMkLst>
          <pc:docMk/>
          <pc:sldMk cId="708912380" sldId="2103"/>
        </pc:sldMkLst>
        <pc:spChg chg="mod">
          <ac:chgData name="Victoria, Eleni" userId="a82b83c4-eb14-4f75-9b5e-7017c84582f2" providerId="ADAL" clId="{D5950CD5-50D2-4CC1-BB3E-4CE91E269754}" dt="2024-03-04T22:08:49.216" v="114" actId="20577"/>
          <ac:spMkLst>
            <pc:docMk/>
            <pc:sldMk cId="708912380" sldId="2103"/>
            <ac:spMk id="2" creationId="{9A52477E-BB28-4DAB-0631-10C7771B249C}"/>
          </ac:spMkLst>
        </pc:spChg>
        <pc:spChg chg="mod">
          <ac:chgData name="Victoria, Eleni" userId="a82b83c4-eb14-4f75-9b5e-7017c84582f2" providerId="ADAL" clId="{D5950CD5-50D2-4CC1-BB3E-4CE91E269754}" dt="2024-03-04T22:09:27.595" v="126" actId="20577"/>
          <ac:spMkLst>
            <pc:docMk/>
            <pc:sldMk cId="708912380" sldId="2103"/>
            <ac:spMk id="3" creationId="{EC235410-DD97-95A2-F4A0-3CB2DCDC5D0D}"/>
          </ac:spMkLst>
        </pc:spChg>
        <pc:picChg chg="add mod">
          <ac:chgData name="Victoria, Eleni" userId="a82b83c4-eb14-4f75-9b5e-7017c84582f2" providerId="ADAL" clId="{D5950CD5-50D2-4CC1-BB3E-4CE91E269754}" dt="2024-03-04T22:10:02.673" v="134" actId="1076"/>
          <ac:picMkLst>
            <pc:docMk/>
            <pc:sldMk cId="708912380" sldId="2103"/>
            <ac:picMk id="6" creationId="{A8800092-DFA4-0FFD-0487-0602F5F82CB2}"/>
          </ac:picMkLst>
        </pc:picChg>
        <pc:picChg chg="add mod">
          <ac:chgData name="Victoria, Eleni" userId="a82b83c4-eb14-4f75-9b5e-7017c84582f2" providerId="ADAL" clId="{D5950CD5-50D2-4CC1-BB3E-4CE91E269754}" dt="2024-03-04T22:10:06.343" v="135" actId="1076"/>
          <ac:picMkLst>
            <pc:docMk/>
            <pc:sldMk cId="708912380" sldId="2103"/>
            <ac:picMk id="7" creationId="{76349018-551E-2EEF-6524-269D190614CA}"/>
          </ac:picMkLst>
        </pc:picChg>
        <pc:picChg chg="add mod">
          <ac:chgData name="Victoria, Eleni" userId="a82b83c4-eb14-4f75-9b5e-7017c84582f2" providerId="ADAL" clId="{D5950CD5-50D2-4CC1-BB3E-4CE91E269754}" dt="2024-03-04T22:10:15.856" v="138" actId="1076"/>
          <ac:picMkLst>
            <pc:docMk/>
            <pc:sldMk cId="708912380" sldId="2103"/>
            <ac:picMk id="8" creationId="{84A841E8-B3D7-6011-E14C-7B3F8937D756}"/>
          </ac:picMkLst>
        </pc:picChg>
      </pc:sldChg>
      <pc:sldChg chg="addSp delSp modSp new mod">
        <pc:chgData name="Victoria, Eleni" userId="a82b83c4-eb14-4f75-9b5e-7017c84582f2" providerId="ADAL" clId="{D5950CD5-50D2-4CC1-BB3E-4CE91E269754}" dt="2024-03-04T22:10:52.246" v="163"/>
        <pc:sldMkLst>
          <pc:docMk/>
          <pc:sldMk cId="3534838389" sldId="2104"/>
        </pc:sldMkLst>
        <pc:spChg chg="mod">
          <ac:chgData name="Victoria, Eleni" userId="a82b83c4-eb14-4f75-9b5e-7017c84582f2" providerId="ADAL" clId="{D5950CD5-50D2-4CC1-BB3E-4CE91E269754}" dt="2024-03-04T22:10:37.238" v="160"/>
          <ac:spMkLst>
            <pc:docMk/>
            <pc:sldMk cId="3534838389" sldId="2104"/>
            <ac:spMk id="2" creationId="{B33394EF-A0C4-625F-51BF-F85590DE0313}"/>
          </ac:spMkLst>
        </pc:spChg>
        <pc:graphicFrameChg chg="add del mod">
          <ac:chgData name="Victoria, Eleni" userId="a82b83c4-eb14-4f75-9b5e-7017c84582f2" providerId="ADAL" clId="{D5950CD5-50D2-4CC1-BB3E-4CE91E269754}" dt="2024-03-04T22:10:51.715" v="162" actId="478"/>
          <ac:graphicFrameMkLst>
            <pc:docMk/>
            <pc:sldMk cId="3534838389" sldId="2104"/>
            <ac:graphicFrameMk id="5" creationId="{E5A369ED-15A4-9527-6FFD-75C610217C9F}"/>
          </ac:graphicFrameMkLst>
        </pc:graphicFrameChg>
        <pc:graphicFrameChg chg="add mod">
          <ac:chgData name="Victoria, Eleni" userId="a82b83c4-eb14-4f75-9b5e-7017c84582f2" providerId="ADAL" clId="{D5950CD5-50D2-4CC1-BB3E-4CE91E269754}" dt="2024-03-04T22:10:52.246" v="163"/>
          <ac:graphicFrameMkLst>
            <pc:docMk/>
            <pc:sldMk cId="3534838389" sldId="2104"/>
            <ac:graphicFrameMk id="6" creationId="{4AD50875-9833-8E8A-327E-76C3841AAB4D}"/>
          </ac:graphicFrameMkLst>
        </pc:graphicFrameChg>
        <pc:picChg chg="add mod">
          <ac:chgData name="Victoria, Eleni" userId="a82b83c4-eb14-4f75-9b5e-7017c84582f2" providerId="ADAL" clId="{D5950CD5-50D2-4CC1-BB3E-4CE91E269754}" dt="2024-03-04T22:10:52.246" v="163"/>
          <ac:picMkLst>
            <pc:docMk/>
            <pc:sldMk cId="3534838389" sldId="2104"/>
            <ac:picMk id="7" creationId="{B7A50F35-0248-8C72-5407-9220B91B52EB}"/>
          </ac:picMkLst>
        </pc:picChg>
        <pc:picChg chg="add mod">
          <ac:chgData name="Victoria, Eleni" userId="a82b83c4-eb14-4f75-9b5e-7017c84582f2" providerId="ADAL" clId="{D5950CD5-50D2-4CC1-BB3E-4CE91E269754}" dt="2024-03-04T22:10:52.246" v="163"/>
          <ac:picMkLst>
            <pc:docMk/>
            <pc:sldMk cId="3534838389" sldId="2104"/>
            <ac:picMk id="8" creationId="{FAD9E6A8-11F6-975F-D8CF-EB75E05A1CAD}"/>
          </ac:picMkLst>
        </pc:picChg>
        <pc:picChg chg="add mod">
          <ac:chgData name="Victoria, Eleni" userId="a82b83c4-eb14-4f75-9b5e-7017c84582f2" providerId="ADAL" clId="{D5950CD5-50D2-4CC1-BB3E-4CE91E269754}" dt="2024-03-04T22:10:52.246" v="163"/>
          <ac:picMkLst>
            <pc:docMk/>
            <pc:sldMk cId="3534838389" sldId="2104"/>
            <ac:picMk id="9" creationId="{98BDB1A2-72E8-7CB6-A48C-C7B7FBA82828}"/>
          </ac:picMkLst>
        </pc:picChg>
        <pc:picChg chg="add mod">
          <ac:chgData name="Victoria, Eleni" userId="a82b83c4-eb14-4f75-9b5e-7017c84582f2" providerId="ADAL" clId="{D5950CD5-50D2-4CC1-BB3E-4CE91E269754}" dt="2024-03-04T22:10:52.246" v="163"/>
          <ac:picMkLst>
            <pc:docMk/>
            <pc:sldMk cId="3534838389" sldId="2104"/>
            <ac:picMk id="10" creationId="{1E535234-96BC-B835-C48A-4BAE6CB42366}"/>
          </ac:picMkLst>
        </pc:picChg>
      </pc:sldChg>
      <pc:sldChg chg="addSp modSp new mod">
        <pc:chgData name="Victoria, Eleni" userId="a82b83c4-eb14-4f75-9b5e-7017c84582f2" providerId="ADAL" clId="{D5950CD5-50D2-4CC1-BB3E-4CE91E269754}" dt="2024-03-04T22:12:11.679" v="199" actId="1076"/>
        <pc:sldMkLst>
          <pc:docMk/>
          <pc:sldMk cId="1881608428" sldId="2105"/>
        </pc:sldMkLst>
        <pc:spChg chg="mod">
          <ac:chgData name="Victoria, Eleni" userId="a82b83c4-eb14-4f75-9b5e-7017c84582f2" providerId="ADAL" clId="{D5950CD5-50D2-4CC1-BB3E-4CE91E269754}" dt="2024-03-04T22:11:44.054" v="193" actId="20577"/>
          <ac:spMkLst>
            <pc:docMk/>
            <pc:sldMk cId="1881608428" sldId="2105"/>
            <ac:spMk id="2" creationId="{9D48EE4F-7CC5-BC63-87F4-5A1DC854D29E}"/>
          </ac:spMkLst>
        </pc:spChg>
        <pc:spChg chg="mod">
          <ac:chgData name="Victoria, Eleni" userId="a82b83c4-eb14-4f75-9b5e-7017c84582f2" providerId="ADAL" clId="{D5950CD5-50D2-4CC1-BB3E-4CE91E269754}" dt="2024-03-04T22:11:54.401" v="195" actId="14100"/>
          <ac:spMkLst>
            <pc:docMk/>
            <pc:sldMk cId="1881608428" sldId="2105"/>
            <ac:spMk id="3" creationId="{687FFA5D-A00D-8BF3-9726-707F6175B5A5}"/>
          </ac:spMkLst>
        </pc:spChg>
        <pc:spChg chg="add mod">
          <ac:chgData name="Victoria, Eleni" userId="a82b83c4-eb14-4f75-9b5e-7017c84582f2" providerId="ADAL" clId="{D5950CD5-50D2-4CC1-BB3E-4CE91E269754}" dt="2024-03-04T22:12:01.515" v="197" actId="14100"/>
          <ac:spMkLst>
            <pc:docMk/>
            <pc:sldMk cId="1881608428" sldId="2105"/>
            <ac:spMk id="6" creationId="{6A0213C4-C83B-29C9-6821-FDC6E837E9AC}"/>
          </ac:spMkLst>
        </pc:spChg>
        <pc:picChg chg="add mod">
          <ac:chgData name="Victoria, Eleni" userId="a82b83c4-eb14-4f75-9b5e-7017c84582f2" providerId="ADAL" clId="{D5950CD5-50D2-4CC1-BB3E-4CE91E269754}" dt="2024-03-04T22:12:11.679" v="199" actId="1076"/>
          <ac:picMkLst>
            <pc:docMk/>
            <pc:sldMk cId="1881608428" sldId="2105"/>
            <ac:picMk id="7" creationId="{DB26941A-5878-8DC2-7FBB-FDA92B5DE192}"/>
          </ac:picMkLst>
        </pc:picChg>
      </pc:sldChg>
      <pc:sldChg chg="addSp modSp new mod modNotesTx">
        <pc:chgData name="Victoria, Eleni" userId="a82b83c4-eb14-4f75-9b5e-7017c84582f2" providerId="ADAL" clId="{D5950CD5-50D2-4CC1-BB3E-4CE91E269754}" dt="2024-03-04T22:13:08.689" v="213" actId="20577"/>
        <pc:sldMkLst>
          <pc:docMk/>
          <pc:sldMk cId="2661075498" sldId="2106"/>
        </pc:sldMkLst>
        <pc:spChg chg="mod">
          <ac:chgData name="Victoria, Eleni" userId="a82b83c4-eb14-4f75-9b5e-7017c84582f2" providerId="ADAL" clId="{D5950CD5-50D2-4CC1-BB3E-4CE91E269754}" dt="2024-03-04T22:12:38.398" v="204"/>
          <ac:spMkLst>
            <pc:docMk/>
            <pc:sldMk cId="2661075498" sldId="2106"/>
            <ac:spMk id="2" creationId="{4C224C97-D8ED-38EE-2A35-C32858596418}"/>
          </ac:spMkLst>
        </pc:spChg>
        <pc:graphicFrameChg chg="add mod modGraphic">
          <ac:chgData name="Victoria, Eleni" userId="a82b83c4-eb14-4f75-9b5e-7017c84582f2" providerId="ADAL" clId="{D5950CD5-50D2-4CC1-BB3E-4CE91E269754}" dt="2024-03-04T22:13:02.490" v="211" actId="1076"/>
          <ac:graphicFrameMkLst>
            <pc:docMk/>
            <pc:sldMk cId="2661075498" sldId="2106"/>
            <ac:graphicFrameMk id="5" creationId="{94E58A7F-252F-EDCE-12E1-2F03795433AE}"/>
          </ac:graphicFrameMkLst>
        </pc:graphicFrameChg>
      </pc:sldChg>
      <pc:sldChg chg="addSp modSp new mod">
        <pc:chgData name="Victoria, Eleni" userId="a82b83c4-eb14-4f75-9b5e-7017c84582f2" providerId="ADAL" clId="{D5950CD5-50D2-4CC1-BB3E-4CE91E269754}" dt="2024-03-04T22:14:00.178" v="226" actId="1076"/>
        <pc:sldMkLst>
          <pc:docMk/>
          <pc:sldMk cId="305981322" sldId="2107"/>
        </pc:sldMkLst>
        <pc:spChg chg="mod">
          <ac:chgData name="Victoria, Eleni" userId="a82b83c4-eb14-4f75-9b5e-7017c84582f2" providerId="ADAL" clId="{D5950CD5-50D2-4CC1-BB3E-4CE91E269754}" dt="2024-03-04T22:13:29.883" v="216" actId="20577"/>
          <ac:spMkLst>
            <pc:docMk/>
            <pc:sldMk cId="305981322" sldId="2107"/>
            <ac:spMk id="2" creationId="{6CC3A35A-1E54-19B5-C8CB-E0CF2EDF4CCE}"/>
          </ac:spMkLst>
        </pc:spChg>
        <pc:spChg chg="mod">
          <ac:chgData name="Victoria, Eleni" userId="a82b83c4-eb14-4f75-9b5e-7017c84582f2" providerId="ADAL" clId="{D5950CD5-50D2-4CC1-BB3E-4CE91E269754}" dt="2024-03-04T22:13:57.205" v="225" actId="404"/>
          <ac:spMkLst>
            <pc:docMk/>
            <pc:sldMk cId="305981322" sldId="2107"/>
            <ac:spMk id="3" creationId="{C06E6CAA-BFD0-5F16-0CF7-A96C9AB2A65A}"/>
          </ac:spMkLst>
        </pc:spChg>
        <pc:picChg chg="add mod">
          <ac:chgData name="Victoria, Eleni" userId="a82b83c4-eb14-4f75-9b5e-7017c84582f2" providerId="ADAL" clId="{D5950CD5-50D2-4CC1-BB3E-4CE91E269754}" dt="2024-03-04T22:14:00.178" v="226" actId="1076"/>
          <ac:picMkLst>
            <pc:docMk/>
            <pc:sldMk cId="305981322" sldId="2107"/>
            <ac:picMk id="6" creationId="{C80B719C-0AB0-4CCD-CAF9-0ABD79BF1E2B}"/>
          </ac:picMkLst>
        </pc:picChg>
      </pc:sldChg>
      <pc:sldChg chg="addSp modSp new mod">
        <pc:chgData name="Victoria, Eleni" userId="a82b83c4-eb14-4f75-9b5e-7017c84582f2" providerId="ADAL" clId="{D5950CD5-50D2-4CC1-BB3E-4CE91E269754}" dt="2024-03-04T22:15:42.596" v="264" actId="122"/>
        <pc:sldMkLst>
          <pc:docMk/>
          <pc:sldMk cId="107243580" sldId="2108"/>
        </pc:sldMkLst>
        <pc:spChg chg="mod">
          <ac:chgData name="Victoria, Eleni" userId="a82b83c4-eb14-4f75-9b5e-7017c84582f2" providerId="ADAL" clId="{D5950CD5-50D2-4CC1-BB3E-4CE91E269754}" dt="2024-03-04T22:14:24.579" v="235" actId="403"/>
          <ac:spMkLst>
            <pc:docMk/>
            <pc:sldMk cId="107243580" sldId="2108"/>
            <ac:spMk id="2" creationId="{864CDC69-7A52-A086-616B-CEA2BF5835A5}"/>
          </ac:spMkLst>
        </pc:spChg>
        <pc:spChg chg="mod">
          <ac:chgData name="Victoria, Eleni" userId="a82b83c4-eb14-4f75-9b5e-7017c84582f2" providerId="ADAL" clId="{D5950CD5-50D2-4CC1-BB3E-4CE91E269754}" dt="2024-03-04T22:14:46.464" v="247" actId="14100"/>
          <ac:spMkLst>
            <pc:docMk/>
            <pc:sldMk cId="107243580" sldId="2108"/>
            <ac:spMk id="3" creationId="{F0BF0F8E-1B27-93D3-88F8-5C850B531FC5}"/>
          </ac:spMkLst>
        </pc:spChg>
        <pc:spChg chg="add mod">
          <ac:chgData name="Victoria, Eleni" userId="a82b83c4-eb14-4f75-9b5e-7017c84582f2" providerId="ADAL" clId="{D5950CD5-50D2-4CC1-BB3E-4CE91E269754}" dt="2024-03-04T22:14:54.251" v="251"/>
          <ac:spMkLst>
            <pc:docMk/>
            <pc:sldMk cId="107243580" sldId="2108"/>
            <ac:spMk id="6" creationId="{EC9DB647-1DA8-5A3D-967A-82BD46AD5DE7}"/>
          </ac:spMkLst>
        </pc:spChg>
        <pc:spChg chg="add mod">
          <ac:chgData name="Victoria, Eleni" userId="a82b83c4-eb14-4f75-9b5e-7017c84582f2" providerId="ADAL" clId="{D5950CD5-50D2-4CC1-BB3E-4CE91E269754}" dt="2024-03-04T22:15:03.587" v="256"/>
          <ac:spMkLst>
            <pc:docMk/>
            <pc:sldMk cId="107243580" sldId="2108"/>
            <ac:spMk id="7" creationId="{24D600B0-19F9-BB4A-5DBE-6CEC8A488322}"/>
          </ac:spMkLst>
        </pc:spChg>
        <pc:spChg chg="add mod">
          <ac:chgData name="Victoria, Eleni" userId="a82b83c4-eb14-4f75-9b5e-7017c84582f2" providerId="ADAL" clId="{D5950CD5-50D2-4CC1-BB3E-4CE91E269754}" dt="2024-03-04T22:15:03.587" v="256"/>
          <ac:spMkLst>
            <pc:docMk/>
            <pc:sldMk cId="107243580" sldId="2108"/>
            <ac:spMk id="8" creationId="{9593953D-ACE5-5855-7A26-F49B184992BD}"/>
          </ac:spMkLst>
        </pc:spChg>
        <pc:spChg chg="add mod">
          <ac:chgData name="Victoria, Eleni" userId="a82b83c4-eb14-4f75-9b5e-7017c84582f2" providerId="ADAL" clId="{D5950CD5-50D2-4CC1-BB3E-4CE91E269754}" dt="2024-03-04T22:15:42.596" v="264" actId="122"/>
          <ac:spMkLst>
            <pc:docMk/>
            <pc:sldMk cId="107243580" sldId="2108"/>
            <ac:spMk id="9" creationId="{948CB75D-9881-9D06-4091-39D73D461BA2}"/>
          </ac:spMkLst>
        </pc:spChg>
      </pc:sldChg>
      <pc:sldChg chg="new del">
        <pc:chgData name="Victoria, Eleni" userId="a82b83c4-eb14-4f75-9b5e-7017c84582f2" providerId="ADAL" clId="{D5950CD5-50D2-4CC1-BB3E-4CE91E269754}" dt="2024-03-04T22:16:57.742" v="266" actId="680"/>
        <pc:sldMkLst>
          <pc:docMk/>
          <pc:sldMk cId="523621541" sldId="2109"/>
        </pc:sldMkLst>
      </pc:sldChg>
      <pc:sldChg chg="modSp new mod">
        <pc:chgData name="Victoria, Eleni" userId="a82b83c4-eb14-4f75-9b5e-7017c84582f2" providerId="ADAL" clId="{D5950CD5-50D2-4CC1-BB3E-4CE91E269754}" dt="2024-03-04T22:17:43.903" v="283" actId="1076"/>
        <pc:sldMkLst>
          <pc:docMk/>
          <pc:sldMk cId="965762408" sldId="2109"/>
        </pc:sldMkLst>
        <pc:spChg chg="mod">
          <ac:chgData name="Victoria, Eleni" userId="a82b83c4-eb14-4f75-9b5e-7017c84582f2" providerId="ADAL" clId="{D5950CD5-50D2-4CC1-BB3E-4CE91E269754}" dt="2024-03-04T22:17:43.903" v="283" actId="1076"/>
          <ac:spMkLst>
            <pc:docMk/>
            <pc:sldMk cId="965762408" sldId="2109"/>
            <ac:spMk id="2" creationId="{1ABF9FC6-C7DF-4847-E0B3-5727BC8DAB17}"/>
          </ac:spMkLst>
        </pc:spChg>
        <pc:spChg chg="mod">
          <ac:chgData name="Victoria, Eleni" userId="a82b83c4-eb14-4f75-9b5e-7017c84582f2" providerId="ADAL" clId="{D5950CD5-50D2-4CC1-BB3E-4CE91E269754}" dt="2024-03-04T22:17:37.390" v="282" actId="403"/>
          <ac:spMkLst>
            <pc:docMk/>
            <pc:sldMk cId="965762408" sldId="2109"/>
            <ac:spMk id="3" creationId="{B3947032-E909-4AD3-1B06-D081921930A0}"/>
          </ac:spMkLst>
        </pc:spChg>
      </pc:sldChg>
      <pc:sldChg chg="modSp new mod">
        <pc:chgData name="Victoria, Eleni" userId="a82b83c4-eb14-4f75-9b5e-7017c84582f2" providerId="ADAL" clId="{D5950CD5-50D2-4CC1-BB3E-4CE91E269754}" dt="2024-03-04T22:18:02.287" v="287"/>
        <pc:sldMkLst>
          <pc:docMk/>
          <pc:sldMk cId="1496141584" sldId="2110"/>
        </pc:sldMkLst>
        <pc:spChg chg="mod">
          <ac:chgData name="Victoria, Eleni" userId="a82b83c4-eb14-4f75-9b5e-7017c84582f2" providerId="ADAL" clId="{D5950CD5-50D2-4CC1-BB3E-4CE91E269754}" dt="2024-03-04T22:17:57.226" v="286" actId="20577"/>
          <ac:spMkLst>
            <pc:docMk/>
            <pc:sldMk cId="1496141584" sldId="2110"/>
            <ac:spMk id="2" creationId="{6B7FBCDF-8845-E1D2-C5F9-A5C0E2A3FD0A}"/>
          </ac:spMkLst>
        </pc:spChg>
        <pc:spChg chg="mod">
          <ac:chgData name="Victoria, Eleni" userId="a82b83c4-eb14-4f75-9b5e-7017c84582f2" providerId="ADAL" clId="{D5950CD5-50D2-4CC1-BB3E-4CE91E269754}" dt="2024-03-04T22:18:02.287" v="287"/>
          <ac:spMkLst>
            <pc:docMk/>
            <pc:sldMk cId="1496141584" sldId="2110"/>
            <ac:spMk id="3" creationId="{336F4D8E-C62C-A96F-3CE8-D6CB3866A087}"/>
          </ac:spMkLst>
        </pc:spChg>
      </pc:sldChg>
      <pc:sldChg chg="modSp add mod setBg">
        <pc:chgData name="Victoria, Eleni" userId="a82b83c4-eb14-4f75-9b5e-7017c84582f2" providerId="ADAL" clId="{D5950CD5-50D2-4CC1-BB3E-4CE91E269754}" dt="2024-03-04T22:18:58.154" v="298"/>
        <pc:sldMkLst>
          <pc:docMk/>
          <pc:sldMk cId="3360705454" sldId="2111"/>
        </pc:sldMkLst>
        <pc:spChg chg="mod">
          <ac:chgData name="Victoria, Eleni" userId="a82b83c4-eb14-4f75-9b5e-7017c84582f2" providerId="ADAL" clId="{D5950CD5-50D2-4CC1-BB3E-4CE91E269754}" dt="2024-03-04T22:18:45.957" v="297" actId="20577"/>
          <ac:spMkLst>
            <pc:docMk/>
            <pc:sldMk cId="3360705454" sldId="2111"/>
            <ac:spMk id="3" creationId="{CA614FD7-05E3-168B-ADA9-BEC99E23E905}"/>
          </ac:spMkLst>
        </pc:spChg>
      </pc:sldChg>
      <pc:sldChg chg="modSp new mod setBg">
        <pc:chgData name="Victoria, Eleni" userId="a82b83c4-eb14-4f75-9b5e-7017c84582f2" providerId="ADAL" clId="{D5950CD5-50D2-4CC1-BB3E-4CE91E269754}" dt="2024-03-04T22:23:56.013" v="428"/>
        <pc:sldMkLst>
          <pc:docMk/>
          <pc:sldMk cId="1376718775" sldId="2112"/>
        </pc:sldMkLst>
        <pc:spChg chg="mod">
          <ac:chgData name="Victoria, Eleni" userId="a82b83c4-eb14-4f75-9b5e-7017c84582f2" providerId="ADAL" clId="{D5950CD5-50D2-4CC1-BB3E-4CE91E269754}" dt="2024-03-04T22:19:30.822" v="350" actId="20577"/>
          <ac:spMkLst>
            <pc:docMk/>
            <pc:sldMk cId="1376718775" sldId="2112"/>
            <ac:spMk id="2" creationId="{D6F4C10C-98EE-A479-9B2F-4000E57F10D5}"/>
          </ac:spMkLst>
        </pc:spChg>
        <pc:spChg chg="mod">
          <ac:chgData name="Victoria, Eleni" userId="a82b83c4-eb14-4f75-9b5e-7017c84582f2" providerId="ADAL" clId="{D5950CD5-50D2-4CC1-BB3E-4CE91E269754}" dt="2024-03-04T22:21:35.597" v="427" actId="20577"/>
          <ac:spMkLst>
            <pc:docMk/>
            <pc:sldMk cId="1376718775" sldId="2112"/>
            <ac:spMk id="3" creationId="{181BE694-7984-5E85-3F3A-7DF0DB04F9FB}"/>
          </ac:spMkLst>
        </pc:spChg>
      </pc:sldChg>
      <pc:sldChg chg="modSp add mod">
        <pc:chgData name="Victoria, Eleni" userId="a82b83c4-eb14-4f75-9b5e-7017c84582f2" providerId="ADAL" clId="{D5950CD5-50D2-4CC1-BB3E-4CE91E269754}" dt="2024-03-04T22:25:55.326" v="462" actId="1076"/>
        <pc:sldMkLst>
          <pc:docMk/>
          <pc:sldMk cId="4017939784" sldId="2113"/>
        </pc:sldMkLst>
        <pc:spChg chg="mod">
          <ac:chgData name="Victoria, Eleni" userId="a82b83c4-eb14-4f75-9b5e-7017c84582f2" providerId="ADAL" clId="{D5950CD5-50D2-4CC1-BB3E-4CE91E269754}" dt="2024-03-04T22:25:53.322" v="461" actId="1076"/>
          <ac:spMkLst>
            <pc:docMk/>
            <pc:sldMk cId="4017939784" sldId="2113"/>
            <ac:spMk id="2" creationId="{DBCC7C62-BDA0-9BC6-47B9-F4F91DBF8C6A}"/>
          </ac:spMkLst>
        </pc:spChg>
        <pc:spChg chg="mod">
          <ac:chgData name="Victoria, Eleni" userId="a82b83c4-eb14-4f75-9b5e-7017c84582f2" providerId="ADAL" clId="{D5950CD5-50D2-4CC1-BB3E-4CE91E269754}" dt="2024-03-04T22:25:55.326" v="462" actId="1076"/>
          <ac:spMkLst>
            <pc:docMk/>
            <pc:sldMk cId="4017939784" sldId="2113"/>
            <ac:spMk id="3" creationId="{0079BC88-5E33-E6EC-04B8-11C2BDFD387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A6A74D-45D5-46AD-B691-BBBBE49EE5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03C7BD-BD6D-46F3-B66E-839876A100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BA792E-85A3-4593-A2F8-E8FF9171A989}" type="datetimeFigureOut">
              <a:rPr lang="en-US" smtClean="0"/>
              <a:t>3/4/2024</a:t>
            </a:fld>
            <a:endParaRPr lang="en-US"/>
          </a:p>
        </p:txBody>
      </p:sp>
      <p:sp>
        <p:nvSpPr>
          <p:cNvPr id="4" name="Footer Placeholder 3">
            <a:extLst>
              <a:ext uri="{FF2B5EF4-FFF2-40B4-BE49-F238E27FC236}">
                <a16:creationId xmlns:a16="http://schemas.microsoft.com/office/drawing/2014/main" id="{917A0AEE-88BB-4753-8143-83F9798446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BC29EE-1C91-4C15-896C-D9A2350ED0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C74EC5-1E9D-4B62-B373-60161E8493A1}" type="slidenum">
              <a:rPr lang="en-US" smtClean="0"/>
              <a:t>‹#›</a:t>
            </a:fld>
            <a:endParaRPr lang="en-US"/>
          </a:p>
        </p:txBody>
      </p:sp>
    </p:spTree>
    <p:extLst>
      <p:ext uri="{BB962C8B-B14F-4D97-AF65-F5344CB8AC3E}">
        <p14:creationId xmlns:p14="http://schemas.microsoft.com/office/powerpoint/2010/main" val="3911438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CE1EB-4AC1-4CCA-9E7D-9D67868ABA72}"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4230C-8258-4529-832A-6A8AA1D5C3BA}" type="slidenum">
              <a:rPr lang="en-US" smtClean="0"/>
              <a:t>‹#›</a:t>
            </a:fld>
            <a:endParaRPr lang="en-US"/>
          </a:p>
        </p:txBody>
      </p:sp>
    </p:spTree>
    <p:extLst>
      <p:ext uri="{BB962C8B-B14F-4D97-AF65-F5344CB8AC3E}">
        <p14:creationId xmlns:p14="http://schemas.microsoft.com/office/powerpoint/2010/main" val="238353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64230C-8258-4529-832A-6A8AA1D5C3BA}" type="slidenum">
              <a:rPr lang="en-US" smtClean="0"/>
              <a:t>1</a:t>
            </a:fld>
            <a:endParaRPr lang="en-US"/>
          </a:p>
        </p:txBody>
      </p:sp>
    </p:spTree>
    <p:extLst>
      <p:ext uri="{BB962C8B-B14F-4D97-AF65-F5344CB8AC3E}">
        <p14:creationId xmlns:p14="http://schemas.microsoft.com/office/powerpoint/2010/main" val="683729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session will be recorded for educational and quality improvement purposes.  By participating in the call today, you are consenting to this recording.  Slides from today’s call, along with a video recording of the lecture, will be shared following this call.  However, a recording of the case discussion will not be shared; this is to ensure confidentiality and provide a safe space to discuss concerns and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START RECORDING</a:t>
            </a:r>
          </a:p>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5</a:t>
            </a:fld>
            <a:endParaRPr lang="en-US"/>
          </a:p>
        </p:txBody>
      </p:sp>
    </p:spTree>
    <p:extLst>
      <p:ext uri="{BB962C8B-B14F-4D97-AF65-F5344CB8AC3E}">
        <p14:creationId xmlns:p14="http://schemas.microsoft.com/office/powerpoint/2010/main" val="385252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School nurses should recommend children see their primary care provider for diagnosis and treatment. </a:t>
            </a:r>
          </a:p>
        </p:txBody>
      </p:sp>
      <p:sp>
        <p:nvSpPr>
          <p:cNvPr id="4" name="Slide Number Placeholder 3"/>
          <p:cNvSpPr>
            <a:spLocks noGrp="1"/>
          </p:cNvSpPr>
          <p:nvPr>
            <p:ph type="sldNum" sz="quarter" idx="5"/>
          </p:nvPr>
        </p:nvSpPr>
        <p:spPr/>
        <p:txBody>
          <a:bodyPr/>
          <a:lstStyle/>
          <a:p>
            <a:fld id="{DB64230C-8258-4529-832A-6A8AA1D5C3BA}" type="slidenum">
              <a:rPr lang="en-US" smtClean="0"/>
              <a:t>19</a:t>
            </a:fld>
            <a:endParaRPr lang="en-US"/>
          </a:p>
        </p:txBody>
      </p:sp>
    </p:spTree>
    <p:extLst>
      <p:ext uri="{BB962C8B-B14F-4D97-AF65-F5344CB8AC3E}">
        <p14:creationId xmlns:p14="http://schemas.microsoft.com/office/powerpoint/2010/main" val="440624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A55EF32E-0FEC-64D8-CCC5-6D508B803606}"/>
              </a:ext>
            </a:extLst>
          </p:cNvPr>
          <p:cNvGrpSpPr/>
          <p:nvPr userDrawn="1"/>
        </p:nvGrpSpPr>
        <p:grpSpPr>
          <a:xfrm>
            <a:off x="581660" y="5876695"/>
            <a:ext cx="2117265" cy="736303"/>
            <a:chOff x="673100" y="5876696"/>
            <a:chExt cx="2117265" cy="736303"/>
          </a:xfrm>
        </p:grpSpPr>
        <p:pic>
          <p:nvPicPr>
            <p:cNvPr id="9" name="Picture 8" descr="Project Firstline logo.&#10;&#10;CDC's National Training Collaborative for Healthcare Infection Prevention &amp; Control.">
              <a:extLst>
                <a:ext uri="{FF2B5EF4-FFF2-40B4-BE49-F238E27FC236}">
                  <a16:creationId xmlns:a16="http://schemas.microsoft.com/office/drawing/2014/main" id="{23B4FEAF-F850-B1A6-B4F3-523E87DDC1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0" name="Straight Connector 9">
              <a:extLst>
                <a:ext uri="{FF2B5EF4-FFF2-40B4-BE49-F238E27FC236}">
                  <a16:creationId xmlns:a16="http://schemas.microsoft.com/office/drawing/2014/main" id="{39C76E5B-24BC-C6F6-C1CA-95A693671EE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49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236538" indent="-236538">
              <a:buClr>
                <a:schemeClr val="accent4"/>
              </a:buClr>
              <a:buSzPct val="105000"/>
              <a:buFont typeface="Arial" panose="020B0604020202020204" pitchFamily="34" charset="0"/>
              <a:buChar char="•"/>
              <a:defRPr sz="2000">
                <a:solidFill>
                  <a:schemeClr val="tx1"/>
                </a:solidFill>
              </a:defRPr>
            </a:lvl1pPr>
            <a:lvl2pPr marL="693738" indent="-236538">
              <a:buFont typeface="Wingdings" panose="05000000000000000000" pitchFamily="2" charset="2"/>
              <a:buChar char="§"/>
              <a:defRPr sz="2000">
                <a:solidFill>
                  <a:schemeClr val="tx1"/>
                </a:solidFill>
              </a:defRPr>
            </a:lvl2pPr>
            <a:lvl3pPr marL="1150938" indent="-236538">
              <a:buFont typeface="Courier New" panose="02070309020205020404" pitchFamily="49" charset="0"/>
              <a:buChar char="o"/>
              <a:defRPr sz="2000">
                <a:solidFill>
                  <a:schemeClr val="tx1"/>
                </a:solidFill>
              </a:defRPr>
            </a:lvl3pPr>
            <a:lvl4pPr marL="1652588" indent="-280988">
              <a:buFont typeface="Century Gothic" panose="020B0502020202020204" pitchFamily="34" charset="0"/>
              <a:buChar char="―"/>
              <a:defRPr sz="2000">
                <a:solidFill>
                  <a:schemeClr val="tx1"/>
                </a:solidFill>
              </a:defRPr>
            </a:lvl4pPr>
            <a:lvl5pPr marL="2065338" indent="-236538">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CD41CD8-9F4D-4FD3-A779-84729D6C60F1}"/>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282DFF93-5BF6-49F1-8271-C364A8579C4A}"/>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66018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edb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472869"/>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325880"/>
            <a:ext cx="5593080" cy="4175760"/>
          </a:xfrm>
        </p:spPr>
        <p:txBody>
          <a:bodyPr lIns="91440"/>
          <a:lstStyle>
            <a:lvl1pPr marL="0" indent="0">
              <a:buClr>
                <a:schemeClr val="accent4"/>
              </a:buClr>
              <a:buSzPct val="105000"/>
              <a:buFont typeface="Arial" panose="020B0604020202020204" pitchFamily="34" charset="0"/>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325880"/>
            <a:ext cx="4343400" cy="4175760"/>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5482F729-49CD-4F39-ACD1-DCE8B7CBDD04}"/>
              </a:ext>
            </a:extLst>
          </p:cNvPr>
          <p:cNvSpPr>
            <a:spLocks noGrp="1"/>
          </p:cNvSpPr>
          <p:nvPr>
            <p:ph type="ftr" sz="quarter" idx="3"/>
          </p:nvPr>
        </p:nvSpPr>
        <p:spPr>
          <a:xfrm>
            <a:off x="4866640" y="6356350"/>
            <a:ext cx="590803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D616469-2473-4303-A164-2D6555702AA0}"/>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57454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thyway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1267414"/>
            <a:ext cx="9840038" cy="677270"/>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2120425"/>
            <a:ext cx="5593080" cy="2823897"/>
          </a:xfrm>
        </p:spPr>
        <p:txBody>
          <a:bodyPr lIns="91440"/>
          <a:lstStyle>
            <a:lvl1pPr marL="228600" indent="-228600">
              <a:buClr>
                <a:schemeClr val="accent4"/>
              </a:buClr>
              <a:buSzPct val="105000"/>
              <a:buFont typeface="Arial" panose="020B0604020202020204" pitchFamily="34" charset="0"/>
              <a:buChar char="•"/>
              <a:defRPr sz="2000">
                <a:solidFill>
                  <a:schemeClr val="tx1"/>
                </a:solidFill>
              </a:defRPr>
            </a:lvl1pPr>
            <a:lvl2pPr marL="685800" indent="-228600">
              <a:buFont typeface="Wingdings" pitchFamily="2" charset="2"/>
              <a:buChar char="§"/>
              <a:defRPr sz="2000">
                <a:solidFill>
                  <a:schemeClr val="tx1"/>
                </a:solidFill>
              </a:defRPr>
            </a:lvl2pPr>
            <a:lvl3pPr marL="1143000" indent="-228600">
              <a:buFont typeface="Courier New" panose="02070309020205020404" pitchFamily="49" charset="0"/>
              <a:buChar char="o"/>
              <a:defRPr sz="2000">
                <a:solidFill>
                  <a:schemeClr val="tx1"/>
                </a:solidFill>
              </a:defRPr>
            </a:lvl3pPr>
            <a:lvl4pPr marL="1600200" indent="-228600">
              <a:buFont typeface="System Font Regular"/>
              <a:buChar char="–"/>
              <a:defRPr sz="2000">
                <a:solidFill>
                  <a:schemeClr val="tx1"/>
                </a:solidFill>
              </a:defRPr>
            </a:lvl4pPr>
            <a:lvl5pPr marL="2057400" indent="-228600">
              <a:buFont typeface="Arial" panose="020B0604020202020204" pitchFamily="34" charset="0"/>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2120425"/>
            <a:ext cx="4343400" cy="2823897"/>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1C8D44F2-31EC-4ACB-BFB0-91A433E99B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26721-8FB5-4C7E-A607-4E764F3E97B7}"/>
              </a:ext>
            </a:extLst>
          </p:cNvPr>
          <p:cNvSpPr>
            <a:spLocks noGrp="1"/>
          </p:cNvSpPr>
          <p:nvPr>
            <p:ph type="sldNum" sz="quarter" idx="12"/>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4156573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3">
            <a:extLst>
              <a:ext uri="{FF2B5EF4-FFF2-40B4-BE49-F238E27FC236}">
                <a16:creationId xmlns:a16="http://schemas.microsoft.com/office/drawing/2014/main" id="{FFE43459-5E29-4F34-A1D7-3A56F76455E8}"/>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FB0F8FE6-2903-46B8-9497-4803241B94FF}"/>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61110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CE20FB3-BE2A-48A1-8D13-26439A9D6FBA}"/>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45995049-D586-45F0-B2B7-CACA6175C312}"/>
              </a:ext>
            </a:extLst>
          </p:cNvPr>
          <p:cNvSpPr>
            <a:spLocks noGrp="1"/>
          </p:cNvSpPr>
          <p:nvPr>
            <p:ph type="sldNum" sz="quarter" idx="11"/>
          </p:nvPr>
        </p:nvSpPr>
        <p:spPr/>
        <p:txBody>
          <a:bodyPr/>
          <a:lstStyle/>
          <a:p>
            <a:fld id="{FDC91213-4F0D-479E-AE4A-9B176DFAB61C}" type="slidenum">
              <a:rPr lang="en-US" smtClean="0"/>
              <a:pPr/>
              <a:t>‹#›</a:t>
            </a:fld>
            <a:endParaRPr lang="en-US"/>
          </a:p>
        </p:txBody>
      </p:sp>
      <p:grpSp>
        <p:nvGrpSpPr>
          <p:cNvPr id="7" name="Group 6">
            <a:extLst>
              <a:ext uri="{FF2B5EF4-FFF2-40B4-BE49-F238E27FC236}">
                <a16:creationId xmlns:a16="http://schemas.microsoft.com/office/drawing/2014/main" id="{9B5778A6-63F8-4A12-BC69-95E4E6E500E2}"/>
              </a:ext>
            </a:extLst>
          </p:cNvPr>
          <p:cNvGrpSpPr/>
          <p:nvPr userDrawn="1"/>
        </p:nvGrpSpPr>
        <p:grpSpPr>
          <a:xfrm>
            <a:off x="293344" y="600521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498647A2-66ED-4E09-8442-8192E7F930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32AAE4B1-76B6-43DB-80FD-2A7B46E4F049}"/>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7414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fl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CC7DEAC2-69D3-40A3-AC43-BE5EBBFA16B3}"/>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BC9932EA-B74F-4E2E-804A-A48AE778F0E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423549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630621" y="1479584"/>
            <a:ext cx="3941379" cy="929211"/>
          </a:xfrm>
        </p:spPr>
        <p:txBody>
          <a:bodyPr anchor="b">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630621" y="2598878"/>
            <a:ext cx="3941379" cy="3055162"/>
          </a:xfrm>
        </p:spPr>
        <p:txBody>
          <a:bodyPr lIns="91440"/>
          <a:lstStyle>
            <a:lvl1pPr marL="0" indent="0">
              <a:spcBef>
                <a:spcPts val="1200"/>
              </a:spcBef>
              <a:buClr>
                <a:schemeClr val="accent4"/>
              </a:buClr>
              <a:buSzPct val="105000"/>
              <a:buFont typeface="Arial" panose="020B0604020202020204" pitchFamily="34" charset="0"/>
              <a:buNone/>
              <a:defRPr sz="2800">
                <a:solidFill>
                  <a:schemeClr val="bg1"/>
                </a:solidFill>
              </a:defRPr>
            </a:lvl1pPr>
            <a:lvl2pPr marL="800100" indent="-342900">
              <a:spcBef>
                <a:spcPts val="1200"/>
              </a:spcBef>
              <a:buFont typeface="Courier New" panose="02070309020205020404" pitchFamily="49" charset="0"/>
              <a:buChar char="o"/>
              <a:defRPr sz="2800">
                <a:solidFill>
                  <a:schemeClr val="bg1"/>
                </a:solidFill>
              </a:defRPr>
            </a:lvl2pPr>
            <a:lvl3pPr marL="1257300" indent="-342900">
              <a:spcBef>
                <a:spcPts val="1200"/>
              </a:spcBef>
              <a:buFont typeface="Wingdings" panose="05000000000000000000" pitchFamily="2" charset="2"/>
              <a:buChar char="§"/>
              <a:defRPr sz="2800">
                <a:solidFill>
                  <a:schemeClr val="bg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4" name="Footer Placeholder 3">
            <a:extLst>
              <a:ext uri="{FF2B5EF4-FFF2-40B4-BE49-F238E27FC236}">
                <a16:creationId xmlns:a16="http://schemas.microsoft.com/office/drawing/2014/main" id="{2E38DC45-C619-422C-83C7-511A6ECEB829}"/>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05AB7DF6-273C-4A4D-8F7B-94AA7479A0D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245562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opic 1">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65191" y="2101467"/>
            <a:ext cx="3941379" cy="929211"/>
          </a:xfrm>
        </p:spPr>
        <p:txBody>
          <a:bodyPr anchor="b">
            <a:noAutofit/>
          </a:bodyPr>
          <a:lstStyle>
            <a:lvl1pPr algn="ctr">
              <a:defRPr sz="3200" cap="none">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C6A64CAB-5E3E-41EF-AC08-02F9B32EDA31}"/>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43A1C185-CE33-42C5-A8C7-5F579AA2EAC8}"/>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3881476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ic 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594460" y="961044"/>
            <a:ext cx="5800299" cy="702457"/>
          </a:xfrm>
        </p:spPr>
        <p:txBody>
          <a:bodyPr>
            <a:normAutofit/>
          </a:bodyPr>
          <a:lstStyle>
            <a:lvl1pPr>
              <a:defRPr sz="3600" cap="none">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594460" y="2025565"/>
            <a:ext cx="5800299" cy="3248056"/>
          </a:xfrm>
        </p:spPr>
        <p:txBody>
          <a:bodyPr/>
          <a:lstStyle>
            <a:lvl1pPr marL="341313" indent="-341313">
              <a:spcBef>
                <a:spcPts val="1200"/>
              </a:spcBef>
              <a:buClr>
                <a:schemeClr val="bg1"/>
              </a:buClr>
              <a:buSzPct val="150000"/>
              <a:defRPr sz="2400">
                <a:solidFill>
                  <a:schemeClr val="bg1"/>
                </a:solidFill>
              </a:defRPr>
            </a:lvl1pPr>
            <a:lvl2pPr marL="804863" indent="-347663">
              <a:spcBef>
                <a:spcPts val="1200"/>
              </a:spcBef>
              <a:buClr>
                <a:schemeClr val="bg1"/>
              </a:buClr>
              <a:buFont typeface="Courier New" panose="02070309020205020404" pitchFamily="49" charset="0"/>
              <a:buChar char="o"/>
              <a:defRPr sz="2400">
                <a:solidFill>
                  <a:schemeClr val="bg1"/>
                </a:solidFill>
              </a:defRPr>
            </a:lvl2pPr>
            <a:lvl3pPr marL="1143000" indent="-228600">
              <a:spcBef>
                <a:spcPts val="1200"/>
              </a:spcBef>
              <a:buFont typeface="Wingdings" panose="05000000000000000000" pitchFamily="2" charset="2"/>
              <a:buChar char="§"/>
              <a:defRPr sz="2400">
                <a:solidFill>
                  <a:schemeClr val="bg1"/>
                </a:solidFill>
              </a:defRPr>
            </a:lvl3pPr>
            <a:lvl4pPr>
              <a:spcBef>
                <a:spcPts val="1200"/>
              </a:spcBef>
              <a:buClr>
                <a:schemeClr val="bg1"/>
              </a:buClr>
              <a:defRPr sz="2400">
                <a:solidFill>
                  <a:schemeClr val="bg1"/>
                </a:solidFill>
              </a:defRPr>
            </a:lvl4pPr>
            <a:lvl5pPr>
              <a:spcBef>
                <a:spcPts val="1200"/>
              </a:spcBef>
              <a:buClr>
                <a:schemeClr val="bg1"/>
              </a:buCl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9C80D4D-49F5-4ED2-96F0-DD234DA827E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7A1037E7-CCA6-4F83-AED5-82A39B5DBEEB}"/>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28478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irc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874102"/>
            <a:ext cx="6546604" cy="702457"/>
          </a:xfrm>
        </p:spPr>
        <p:txBody>
          <a:bodyPr>
            <a:normAutofit/>
          </a:bodyPr>
          <a:lstStyle>
            <a:lvl1pPr>
              <a:defRPr sz="36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752600"/>
            <a:ext cx="7034284" cy="3901440"/>
          </a:xfrm>
        </p:spPr>
        <p:txBody>
          <a:bodyPr/>
          <a:lstStyle>
            <a:lvl1pPr marL="341313" indent="-341313">
              <a:spcBef>
                <a:spcPts val="1200"/>
              </a:spcBef>
              <a:buClr>
                <a:schemeClr val="accent4"/>
              </a:buClr>
              <a:buSzPct val="150000"/>
              <a:defRPr sz="2400">
                <a:solidFill>
                  <a:srgbClr val="002060"/>
                </a:solidFill>
              </a:defRPr>
            </a:lvl1pPr>
            <a:lvl2pPr marL="804863" indent="-347663">
              <a:spcBef>
                <a:spcPts val="1200"/>
              </a:spcBef>
              <a:buClr>
                <a:schemeClr val="accent4"/>
              </a:buClr>
              <a:buFont typeface="Courier New" panose="02070309020205020404" pitchFamily="49" charset="0"/>
              <a:buChar char="o"/>
              <a:defRPr sz="2400">
                <a:solidFill>
                  <a:srgbClr val="002060"/>
                </a:solidFill>
              </a:defRPr>
            </a:lvl2pPr>
            <a:lvl3pPr marL="1143000" indent="-228600">
              <a:spcBef>
                <a:spcPts val="1200"/>
              </a:spcBef>
              <a:buFont typeface="Wingdings" panose="05000000000000000000" pitchFamily="2" charset="2"/>
              <a:buChar char="§"/>
              <a:defRPr sz="2400">
                <a:solidFill>
                  <a:srgbClr val="002060"/>
                </a:solidFill>
              </a:defRPr>
            </a:lvl3pPr>
            <a:lvl4pPr>
              <a:spcBef>
                <a:spcPts val="1200"/>
              </a:spcBef>
              <a:buClr>
                <a:schemeClr val="accent4"/>
              </a:buClr>
              <a:defRPr sz="2400">
                <a:solidFill>
                  <a:srgbClr val="002060"/>
                </a:solidFill>
              </a:defRPr>
            </a:lvl4pPr>
            <a:lvl5pPr>
              <a:spcBef>
                <a:spcPts val="1200"/>
              </a:spcBef>
              <a:buClr>
                <a:schemeClr val="accent4"/>
              </a:buClr>
              <a:defRPr sz="2400">
                <a:solidFill>
                  <a:srgbClr val="00206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7A6D4C7E-3724-4FA8-84FC-2B62FF8AC4DB}"/>
              </a:ext>
            </a:extLst>
          </p:cNvPr>
          <p:cNvSpPr/>
          <p:nvPr/>
        </p:nvSpPr>
        <p:spPr>
          <a:xfrm>
            <a:off x="8333509" y="0"/>
            <a:ext cx="5092931" cy="6197752"/>
          </a:xfrm>
          <a:custGeom>
            <a:avLst/>
            <a:gdLst>
              <a:gd name="connsiteX0" fmla="*/ 651191 w 4962000"/>
              <a:gd name="connsiteY0" fmla="*/ 0 h 6038418"/>
              <a:gd name="connsiteX1" fmla="*/ 4962000 w 4962000"/>
              <a:gd name="connsiteY1" fmla="*/ 0 h 6038418"/>
              <a:gd name="connsiteX2" fmla="*/ 4962000 w 4962000"/>
              <a:gd name="connsiteY2" fmla="*/ 5886374 h 6038418"/>
              <a:gd name="connsiteX3" fmla="*/ 4857422 w 4962000"/>
              <a:gd name="connsiteY3" fmla="*/ 5916070 h 6038418"/>
              <a:gd name="connsiteX4" fmla="*/ 3886200 w 4962000"/>
              <a:gd name="connsiteY4" fmla="*/ 6038418 h 6038418"/>
              <a:gd name="connsiteX5" fmla="*/ 0 w 4962000"/>
              <a:gd name="connsiteY5" fmla="*/ 2152218 h 6038418"/>
              <a:gd name="connsiteX6" fmla="*/ 469044 w 4962000"/>
              <a:gd name="connsiteY6" fmla="*/ 299824 h 603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000" h="6038418">
                <a:moveTo>
                  <a:pt x="651191" y="0"/>
                </a:moveTo>
                <a:lnTo>
                  <a:pt x="4962000" y="0"/>
                </a:lnTo>
                <a:lnTo>
                  <a:pt x="4962000" y="5886374"/>
                </a:lnTo>
                <a:lnTo>
                  <a:pt x="4857422" y="5916070"/>
                </a:lnTo>
                <a:cubicBezTo>
                  <a:pt x="4546994" y="5995940"/>
                  <a:pt x="4221558" y="6038418"/>
                  <a:pt x="3886200" y="6038418"/>
                </a:cubicBezTo>
                <a:cubicBezTo>
                  <a:pt x="1739911" y="6038418"/>
                  <a:pt x="0" y="4298507"/>
                  <a:pt x="0" y="2152218"/>
                </a:cubicBezTo>
                <a:cubicBezTo>
                  <a:pt x="0" y="1481503"/>
                  <a:pt x="169914" y="850473"/>
                  <a:pt x="469044" y="29982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ooter Placeholder 5">
            <a:extLst>
              <a:ext uri="{FF2B5EF4-FFF2-40B4-BE49-F238E27FC236}">
                <a16:creationId xmlns:a16="http://schemas.microsoft.com/office/drawing/2014/main" id="{B2ED5A72-E297-400A-AF20-DD36F69DA4F9}"/>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F1703B8A-7129-4CF2-88DC-207BF27EB889}"/>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2357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1105029"/>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3628660"/>
            <a:ext cx="5877329"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5" name="Group 4">
            <a:extLst>
              <a:ext uri="{FF2B5EF4-FFF2-40B4-BE49-F238E27FC236}">
                <a16:creationId xmlns:a16="http://schemas.microsoft.com/office/drawing/2014/main" id="{FF92B3BC-D5A9-4285-BC19-F480F48F9BFB}"/>
              </a:ext>
            </a:extLst>
          </p:cNvPr>
          <p:cNvGrpSpPr/>
          <p:nvPr userDrawn="1"/>
        </p:nvGrpSpPr>
        <p:grpSpPr>
          <a:xfrm>
            <a:off x="581660" y="5876695"/>
            <a:ext cx="2117265" cy="736303"/>
            <a:chOff x="673100" y="5876696"/>
            <a:chExt cx="2117265" cy="736303"/>
          </a:xfrm>
        </p:grpSpPr>
        <p:pic>
          <p:nvPicPr>
            <p:cNvPr id="6" name="Picture 5" descr="Project Firstline logo.&#10;&#10;CDC's National Training Collaborative for Healthcare Infection Prevention &amp; Control.">
              <a:extLst>
                <a:ext uri="{FF2B5EF4-FFF2-40B4-BE49-F238E27FC236}">
                  <a16:creationId xmlns:a16="http://schemas.microsoft.com/office/drawing/2014/main" id="{C77AF2F5-88B7-44AE-AAB2-F981A31408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7" name="Straight Connector 6">
              <a:extLst>
                <a:ext uri="{FF2B5EF4-FFF2-40B4-BE49-F238E27FC236}">
                  <a16:creationId xmlns:a16="http://schemas.microsoft.com/office/drawing/2014/main" id="{1F1F3525-6144-428F-A31D-6331AF5B5334}"/>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6126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71748"/>
            <a:ext cx="6229350" cy="95803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3" name="Rectangle: Rounded Corners 12">
            <a:extLst>
              <a:ext uri="{FF2B5EF4-FFF2-40B4-BE49-F238E27FC236}">
                <a16:creationId xmlns:a16="http://schemas.microsoft.com/office/drawing/2014/main" id="{3AB1FB0A-9952-414B-A2FC-AA93424358A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808956"/>
            <a:ext cx="3681646"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1141FE1D-E17C-5032-2967-775B9C9A79C0}"/>
              </a:ext>
            </a:extLst>
          </p:cNvPr>
          <p:cNvGrpSpPr/>
          <p:nvPr userDrawn="1"/>
        </p:nvGrpSpPr>
        <p:grpSpPr>
          <a:xfrm>
            <a:off x="673100" y="5944184"/>
            <a:ext cx="2117265" cy="736303"/>
            <a:chOff x="673100" y="5876696"/>
            <a:chExt cx="2117265" cy="736303"/>
          </a:xfrm>
        </p:grpSpPr>
        <p:pic>
          <p:nvPicPr>
            <p:cNvPr id="8" name="Picture 7" descr="Project Firstline logo.&#10;&#10;CDC's National Training Collaborative for Healthcare Infection Prevention &amp; Control.">
              <a:extLst>
                <a:ext uri="{FF2B5EF4-FFF2-40B4-BE49-F238E27FC236}">
                  <a16:creationId xmlns:a16="http://schemas.microsoft.com/office/drawing/2014/main" id="{85A6D1D9-939B-A9CF-B918-A7EEC633F4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9" name="Straight Connector 8">
              <a:extLst>
                <a:ext uri="{FF2B5EF4-FFF2-40B4-BE49-F238E27FC236}">
                  <a16:creationId xmlns:a16="http://schemas.microsoft.com/office/drawing/2014/main" id="{F43110E2-6302-0EC1-B9FB-86BF632F13B2}"/>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3497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accent6"/>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88AF27C-4A45-4CE8-9ACD-35CBA75D5EE4}"/>
              </a:ext>
            </a:extLst>
          </p:cNvPr>
          <p:cNvSpPr/>
          <p:nvPr/>
        </p:nvSpPr>
        <p:spPr>
          <a:xfrm>
            <a:off x="714045" y="1709528"/>
            <a:ext cx="3654830" cy="6050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accent4"/>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accent4"/>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29" y="1794152"/>
            <a:ext cx="3681645" cy="592137"/>
          </a:xfrm>
        </p:spPr>
        <p:txBody>
          <a:bodyPr/>
          <a:lstStyle>
            <a:lvl1pPr marL="0" indent="0" algn="ctr">
              <a:buNone/>
              <a:defRPr sz="2400" b="1">
                <a:solidFill>
                  <a:schemeClr val="bg1"/>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98233"/>
            <a:ext cx="6229350" cy="944845"/>
          </a:xfrm>
        </p:spPr>
        <p:txBody>
          <a:bodyPr anchor="b"/>
          <a:lstStyle>
            <a:lvl1pPr marL="0" indent="0">
              <a:buNone/>
              <a:defRPr sz="2400" b="1" cap="none" spc="100" baseline="0">
                <a:solidFill>
                  <a:schemeClr val="accent4"/>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pic>
        <p:nvPicPr>
          <p:cNvPr id="12" name="Picture 11" descr="Project Firstline logo.&#10;&#10;CDC's National Training Collaborative for Healthcare Infection Prevention &amp; Control.">
            <a:extLst>
              <a:ext uri="{FF2B5EF4-FFF2-40B4-BE49-F238E27FC236}">
                <a16:creationId xmlns:a16="http://schemas.microsoft.com/office/drawing/2014/main" id="{C6B28128-E3BC-4C50-8546-BD1A5A3032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85" r="800"/>
          <a:stretch/>
        </p:blipFill>
        <p:spPr>
          <a:xfrm>
            <a:off x="652780" y="5950296"/>
            <a:ext cx="2012171" cy="717629"/>
          </a:xfrm>
          <a:prstGeom prst="rect">
            <a:avLst/>
          </a:prstGeom>
        </p:spPr>
      </p:pic>
      <p:cxnSp>
        <p:nvCxnSpPr>
          <p:cNvPr id="9" name="Straight Connector 8">
            <a:extLst>
              <a:ext uri="{FF2B5EF4-FFF2-40B4-BE49-F238E27FC236}">
                <a16:creationId xmlns:a16="http://schemas.microsoft.com/office/drawing/2014/main" id="{FD5250BD-E5AF-A318-C4C2-A201E1A03FAB}"/>
              </a:ext>
            </a:extLst>
          </p:cNvPr>
          <p:cNvCxnSpPr/>
          <p:nvPr userDrawn="1"/>
        </p:nvCxnSpPr>
        <p:spPr>
          <a:xfrm>
            <a:off x="2805176" y="5870198"/>
            <a:ext cx="0" cy="8778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497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6_Title Slide">
    <p:bg>
      <p:bgPr>
        <a:solidFill>
          <a:schemeClr val="accent4"/>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4819DA26-068A-491D-975B-53552061878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4B9C8"/>
              </a:solidFill>
            </a:endParaRPr>
          </a:p>
        </p:txBody>
      </p:sp>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772380"/>
            <a:ext cx="3613150"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a:t>Click to edit Master text styles</a:t>
            </a:r>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616999"/>
            <a:ext cx="6229350" cy="71278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grpSp>
        <p:nvGrpSpPr>
          <p:cNvPr id="6" name="Group 5">
            <a:extLst>
              <a:ext uri="{FF2B5EF4-FFF2-40B4-BE49-F238E27FC236}">
                <a16:creationId xmlns:a16="http://schemas.microsoft.com/office/drawing/2014/main" id="{6FC096F8-FDBF-812F-4C43-AB1835E27883}"/>
              </a:ext>
            </a:extLst>
          </p:cNvPr>
          <p:cNvGrpSpPr/>
          <p:nvPr userDrawn="1"/>
        </p:nvGrpSpPr>
        <p:grpSpPr>
          <a:xfrm>
            <a:off x="673100" y="5944184"/>
            <a:ext cx="2117265" cy="736303"/>
            <a:chOff x="673100" y="5876696"/>
            <a:chExt cx="2117265" cy="736303"/>
          </a:xfrm>
        </p:grpSpPr>
        <p:pic>
          <p:nvPicPr>
            <p:cNvPr id="7" name="Picture 6" descr="Project Firstline logo.&#10;&#10;CDC's National Training Collaborative for Healthcare Infection Prevention &amp; Control.">
              <a:extLst>
                <a:ext uri="{FF2B5EF4-FFF2-40B4-BE49-F238E27FC236}">
                  <a16:creationId xmlns:a16="http://schemas.microsoft.com/office/drawing/2014/main" id="{1269752D-DB6E-E3D3-F98F-A77ABD017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8" name="Straight Connector 7">
              <a:extLst>
                <a:ext uri="{FF2B5EF4-FFF2-40B4-BE49-F238E27FC236}">
                  <a16:creationId xmlns:a16="http://schemas.microsoft.com/office/drawing/2014/main" id="{E78C0924-E2AC-97A1-EFBE-26C4AE6804D8}"/>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558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D84FC2E-FDE5-4CCB-9F4F-863D0FB1E9F7}"/>
              </a:ext>
            </a:extLst>
          </p:cNvPr>
          <p:cNvSpPr>
            <a:spLocks noGrp="1"/>
          </p:cNvSpPr>
          <p:nvPr>
            <p:ph type="ftr" sz="quarter" idx="3"/>
          </p:nvPr>
        </p:nvSpPr>
        <p:spPr>
          <a:xfrm>
            <a:off x="4815840" y="6356350"/>
            <a:ext cx="595883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8FE0931C-774E-4FB8-BB82-FB141FACDD65}"/>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37632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chemeClr val="tx1"/>
                </a:solidFill>
              </a:defRPr>
            </a:lvl1pPr>
            <a:lvl2pPr marL="685800" indent="-228600">
              <a:spcBef>
                <a:spcPts val="600"/>
              </a:spcBef>
              <a:buClr>
                <a:schemeClr val="accent4"/>
              </a:buClr>
              <a:buSzPct val="80000"/>
              <a:buFont typeface="Courier New" panose="02070309020205020404" pitchFamily="49" charset="0"/>
              <a:buChar char="o"/>
              <a:defRPr sz="2400">
                <a:solidFill>
                  <a:schemeClr val="tx1"/>
                </a:solidFill>
              </a:defRPr>
            </a:lvl2pPr>
            <a:lvl3pPr marL="1143000" indent="-228600">
              <a:spcBef>
                <a:spcPts val="600"/>
              </a:spcBef>
              <a:buFont typeface="Wingdings" panose="05000000000000000000" pitchFamily="2" charset="2"/>
              <a:buChar char="§"/>
              <a:defRPr sz="2400">
                <a:solidFill>
                  <a:schemeClr val="tx1"/>
                </a:solidFill>
              </a:defRPr>
            </a:lvl3pPr>
            <a:lvl4pPr>
              <a:spcBef>
                <a:spcPts val="600"/>
              </a:spcBef>
              <a:buClr>
                <a:schemeClr val="accent4"/>
              </a:buClr>
              <a:defRPr sz="2400">
                <a:solidFill>
                  <a:schemeClr val="tx1"/>
                </a:solidFill>
              </a:defRPr>
            </a:lvl4pPr>
            <a:lvl5pPr>
              <a:spcBef>
                <a:spcPts val="600"/>
              </a:spcBef>
              <a:buClr>
                <a:schemeClr val="accent4"/>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4B4968AF-3DB0-4906-9387-2815FFEFBD76}"/>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57DA1244-509C-4C0D-A648-4A5A527022CF}"/>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91187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0A4E-106C-469A-B8D7-8009DECC3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45C55-417D-4089-9C53-EE5F8AF8B496}"/>
              </a:ext>
            </a:extLst>
          </p:cNvPr>
          <p:cNvSpPr>
            <a:spLocks noGrp="1"/>
          </p:cNvSpPr>
          <p:nvPr>
            <p:ph sz="half" idx="1"/>
          </p:nvPr>
        </p:nvSpPr>
        <p:spPr>
          <a:xfrm>
            <a:off x="838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A681E0-3CBD-440E-9068-62212A4CF2C3}"/>
              </a:ext>
            </a:extLst>
          </p:cNvPr>
          <p:cNvSpPr>
            <a:spLocks noGrp="1"/>
          </p:cNvSpPr>
          <p:nvPr>
            <p:ph sz="half" idx="2"/>
          </p:nvPr>
        </p:nvSpPr>
        <p:spPr>
          <a:xfrm>
            <a:off x="6172200" y="1587501"/>
            <a:ext cx="5181600" cy="4279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C698F55-5E8A-4270-9CB6-46E598BDB7C7}"/>
              </a:ext>
            </a:extLst>
          </p:cNvPr>
          <p:cNvSpPr>
            <a:spLocks noGrp="1"/>
          </p:cNvSpPr>
          <p:nvPr>
            <p:ph type="ftr" sz="quarter" idx="3"/>
          </p:nvPr>
        </p:nvSpPr>
        <p:spPr>
          <a:xfrm>
            <a:off x="4795520" y="6356350"/>
            <a:ext cx="597915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0322C44-9077-47BE-80CD-23CB01B60EC3}"/>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206882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a:t>Click to edit master title style</a:t>
            </a:r>
          </a:p>
        </p:txBody>
      </p:sp>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05680" y="6356350"/>
            <a:ext cx="5968999"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60091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E3C2BB0-8FF2-4E65-B5C5-94409C007322}"/>
              </a:ext>
            </a:extLst>
          </p:cNvPr>
          <p:cNvSpPr>
            <a:spLocks noGrp="1"/>
          </p:cNvSpPr>
          <p:nvPr>
            <p:ph type="ftr" sz="quarter" idx="3"/>
          </p:nvPr>
        </p:nvSpPr>
        <p:spPr>
          <a:xfrm>
            <a:off x="4856480" y="6356350"/>
            <a:ext cx="591819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4" name="Slide Number Placeholder 5">
            <a:extLst>
              <a:ext uri="{FF2B5EF4-FFF2-40B4-BE49-F238E27FC236}">
                <a16:creationId xmlns:a16="http://schemas.microsoft.com/office/drawing/2014/main" id="{209EA8CA-A738-4AE8-99B5-BDE94F6EACBC}"/>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3928250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49431" y="641182"/>
            <a:ext cx="10092888" cy="929211"/>
          </a:xfrm>
        </p:spPr>
        <p:txBody>
          <a:bodyPr anchor="b">
            <a:norm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49431" y="1757350"/>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4">
            <a:extLst>
              <a:ext uri="{FF2B5EF4-FFF2-40B4-BE49-F238E27FC236}">
                <a16:creationId xmlns:a16="http://schemas.microsoft.com/office/drawing/2014/main" id="{EC0659EA-0708-4E7B-89CC-E15370173926}"/>
              </a:ext>
            </a:extLst>
          </p:cNvPr>
          <p:cNvSpPr>
            <a:spLocks noGrp="1"/>
          </p:cNvSpPr>
          <p:nvPr>
            <p:ph type="ftr" sz="quarter" idx="3"/>
          </p:nvPr>
        </p:nvSpPr>
        <p:spPr>
          <a:xfrm>
            <a:off x="4846320" y="6356350"/>
            <a:ext cx="5928359"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2C89CC68-31F4-499A-BF51-CF1849EF5B56}"/>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spTree>
    <p:extLst>
      <p:ext uri="{BB962C8B-B14F-4D97-AF65-F5344CB8AC3E}">
        <p14:creationId xmlns:p14="http://schemas.microsoft.com/office/powerpoint/2010/main" val="191128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850605" y="633269"/>
            <a:ext cx="10356111" cy="929211"/>
          </a:xfrm>
        </p:spPr>
        <p:txBody>
          <a:bodyPr anchor="b">
            <a:noAutofit/>
          </a:bodyPr>
          <a:lstStyle>
            <a:lvl1pPr>
              <a:defRPr sz="3200" cap="none">
                <a:solidFill>
                  <a:schemeClr val="accent4"/>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850605" y="1752563"/>
            <a:ext cx="10356111" cy="3055162"/>
          </a:xfrm>
        </p:spPr>
        <p:txBody>
          <a:bodyPr lIns="91440"/>
          <a:lstStyle>
            <a:lvl1pPr marL="342900" indent="-342900">
              <a:spcBef>
                <a:spcPts val="1200"/>
              </a:spcBef>
              <a:buClr>
                <a:schemeClr val="accent4"/>
              </a:buClr>
              <a:buSzPct val="105000"/>
              <a:buFontTx/>
              <a:buBlip>
                <a:blip r:embed="rId2">
                  <a:extLst>
                    <a:ext uri="{96DAC541-7B7A-43D3-8B79-37D633B846F1}">
                      <asvg:svgBlip xmlns:asvg="http://schemas.microsoft.com/office/drawing/2016/SVG/main" r:embed="rId3"/>
                    </a:ext>
                  </a:extLst>
                </a:blip>
              </a:buBlip>
              <a:defRPr sz="2400">
                <a:solidFill>
                  <a:schemeClr val="tx1"/>
                </a:solidFill>
              </a:defRPr>
            </a:lvl1pPr>
            <a:lvl2pPr marL="800100" indent="-342900">
              <a:spcBef>
                <a:spcPts val="1200"/>
              </a:spcBef>
              <a:buFont typeface="Courier New" panose="02070309020205020404" pitchFamily="49" charset="0"/>
              <a:buChar char="o"/>
              <a:defRPr sz="2400">
                <a:solidFill>
                  <a:schemeClr val="tx1"/>
                </a:solidFill>
              </a:defRPr>
            </a:lvl2pPr>
            <a:lvl3pPr marL="1257300" indent="-342900">
              <a:spcBef>
                <a:spcPts val="1200"/>
              </a:spcBef>
              <a:buFont typeface="Wingdings" panose="05000000000000000000" pitchFamily="2" charset="2"/>
              <a:buChar char="§"/>
              <a:defRPr sz="2400">
                <a:solidFill>
                  <a:schemeClr val="tx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a:t>Click to edit Master text styles</a:t>
            </a:r>
          </a:p>
          <a:p>
            <a:pPr lvl="1"/>
            <a:r>
              <a:rPr lang="en-US"/>
              <a:t>Second level</a:t>
            </a:r>
          </a:p>
          <a:p>
            <a:pPr lvl="2"/>
            <a:r>
              <a:rPr lang="en-US"/>
              <a:t>Third level</a:t>
            </a:r>
          </a:p>
        </p:txBody>
      </p:sp>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F7BD7C7-A95B-4639-AA04-24561C514FAF}"/>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249DB8F7-6465-4D7E-8A6B-BA0082D11165}"/>
              </a:ext>
            </a:extLst>
          </p:cNvPr>
          <p:cNvSpPr>
            <a:spLocks noGrp="1"/>
          </p:cNvSpPr>
          <p:nvPr>
            <p:ph type="sldNum" sz="quarter" idx="11"/>
          </p:nvPr>
        </p:nvSpPr>
        <p:spPr/>
        <p:txBody>
          <a:bodyPr/>
          <a:lstStyle/>
          <a:p>
            <a:fld id="{FDC91213-4F0D-479E-AE4A-9B176DFAB61C}" type="slidenum">
              <a:rPr lang="en-US" smtClean="0"/>
              <a:pPr/>
              <a:t>‹#›</a:t>
            </a:fld>
            <a:endParaRPr lang="en-US"/>
          </a:p>
        </p:txBody>
      </p:sp>
    </p:spTree>
    <p:extLst>
      <p:ext uri="{BB962C8B-B14F-4D97-AF65-F5344CB8AC3E}">
        <p14:creationId xmlns:p14="http://schemas.microsoft.com/office/powerpoint/2010/main" val="191128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C85E2BA-1CD7-4482-8494-24077E302F9C}"/>
              </a:ext>
            </a:extLst>
          </p:cNvPr>
          <p:cNvSpPr>
            <a:spLocks noGrp="1"/>
          </p:cNvSpPr>
          <p:nvPr>
            <p:ph type="ftr" sz="quarter" idx="3"/>
          </p:nvPr>
        </p:nvSpPr>
        <p:spPr>
          <a:xfrm>
            <a:off x="5016381" y="6356350"/>
            <a:ext cx="5758298" cy="365125"/>
          </a:xfrm>
          <a:prstGeom prst="rect">
            <a:avLst/>
          </a:prstGeom>
        </p:spPr>
        <p:txBody>
          <a:bodyPr vert="horz" lIns="91440" tIns="45720" rIns="91440" bIns="45720" rtlCol="0" anchor="ctr"/>
          <a:lstStyle>
            <a:lvl1pPr algn="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BD1E49-12A8-4805-9BAC-DC5E7292CB49}"/>
              </a:ext>
            </a:extLst>
          </p:cNvPr>
          <p:cNvSpPr>
            <a:spLocks noGrp="1"/>
          </p:cNvSpPr>
          <p:nvPr>
            <p:ph type="sldNum" sz="quarter" idx="4"/>
          </p:nvPr>
        </p:nvSpPr>
        <p:spPr>
          <a:xfrm>
            <a:off x="10942319" y="6356350"/>
            <a:ext cx="883787" cy="365125"/>
          </a:xfrm>
          <a:prstGeom prst="rect">
            <a:avLst/>
          </a:prstGeom>
        </p:spPr>
        <p:txBody>
          <a:bodyPr vert="horz" lIns="91440" tIns="45720" rIns="91440" bIns="45720" rtlCol="0" anchor="ctr"/>
          <a:lstStyle>
            <a:lvl1pPr algn="r">
              <a:defRPr sz="1200">
                <a:solidFill>
                  <a:schemeClr val="bg1"/>
                </a:solidFill>
              </a:defRPr>
            </a:lvl1pPr>
          </a:lstStyle>
          <a:p>
            <a:fld id="{FDC91213-4F0D-479E-AE4A-9B176DFAB61C}" type="slidenum">
              <a:rPr lang="en-US" smtClean="0"/>
              <a:pPr/>
              <a:t>‹#›</a:t>
            </a:fld>
            <a:endParaRPr lang="en-US"/>
          </a:p>
        </p:txBody>
      </p:sp>
      <p:grpSp>
        <p:nvGrpSpPr>
          <p:cNvPr id="10" name="Group 9">
            <a:extLst>
              <a:ext uri="{FF2B5EF4-FFF2-40B4-BE49-F238E27FC236}">
                <a16:creationId xmlns:a16="http://schemas.microsoft.com/office/drawing/2014/main" id="{E31B4BAE-88EF-4807-9473-B5A8665EEDED}"/>
              </a:ext>
            </a:extLst>
          </p:cNvPr>
          <p:cNvGrpSpPr/>
          <p:nvPr userDrawn="1"/>
        </p:nvGrpSpPr>
        <p:grpSpPr>
          <a:xfrm>
            <a:off x="293344" y="6005214"/>
            <a:ext cx="2117265" cy="736303"/>
            <a:chOff x="673100" y="5876696"/>
            <a:chExt cx="2117265" cy="736303"/>
          </a:xfrm>
        </p:grpSpPr>
        <p:pic>
          <p:nvPicPr>
            <p:cNvPr id="11" name="Picture 10" descr="Project Firstline logo.&#10;&#10;CDC's National Training Collaborative for Healthcare Infection Prevention &amp; Control.">
              <a:extLst>
                <a:ext uri="{FF2B5EF4-FFF2-40B4-BE49-F238E27FC236}">
                  <a16:creationId xmlns:a16="http://schemas.microsoft.com/office/drawing/2014/main" id="{C3943D9F-662D-4DC8-BE3E-B76DD4155F4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3100" y="5876696"/>
              <a:ext cx="1962109" cy="736303"/>
            </a:xfrm>
            <a:prstGeom prst="rect">
              <a:avLst/>
            </a:prstGeom>
          </p:spPr>
        </p:pic>
        <p:cxnSp>
          <p:nvCxnSpPr>
            <p:cNvPr id="12" name="Straight Connector 11">
              <a:extLst>
                <a:ext uri="{FF2B5EF4-FFF2-40B4-BE49-F238E27FC236}">
                  <a16:creationId xmlns:a16="http://schemas.microsoft.com/office/drawing/2014/main" id="{93E1BAA5-D108-4780-966B-80E394F6E17D}"/>
                </a:ext>
              </a:extLst>
            </p:cNvPr>
            <p:cNvCxnSpPr>
              <a:cxnSpLocks/>
            </p:cNvCxnSpPr>
            <p:nvPr userDrawn="1"/>
          </p:nvCxnSpPr>
          <p:spPr>
            <a:xfrm>
              <a:off x="2790365" y="5950901"/>
              <a:ext cx="0" cy="6134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2649758"/>
      </p:ext>
    </p:extLst>
  </p:cSld>
  <p:clrMap bg1="lt1" tx1="dk1" bg2="lt2" tx2="dk2" accent1="accent1" accent2="accent2" accent3="accent3" accent4="accent4" accent5="accent5" accent6="accent6" hlink="hlink" folHlink="folHlink"/>
  <p:sldLayoutIdLst>
    <p:sldLayoutId id="2147483661" r:id="rId1"/>
    <p:sldLayoutId id="2147483706" r:id="rId2"/>
    <p:sldLayoutId id="2147483708" r:id="rId3"/>
    <p:sldLayoutId id="2147483674" r:id="rId4"/>
    <p:sldLayoutId id="2147483705" r:id="rId5"/>
    <p:sldLayoutId id="2147483663" r:id="rId6"/>
    <p:sldLayoutId id="2147483734" r:id="rId7"/>
    <p:sldLayoutId id="2147483678" r:id="rId8"/>
    <p:sldLayoutId id="2147483767" r:id="rId9"/>
    <p:sldLayoutId id="2147483704" r:id="rId10"/>
    <p:sldLayoutId id="2147483732" r:id="rId11"/>
    <p:sldLayoutId id="2147483684" r:id="rId12"/>
    <p:sldLayoutId id="2147483731" r:id="rId13"/>
    <p:sldLayoutId id="2147483692" r:id="rId14"/>
    <p:sldLayoutId id="2147483665" r:id="rId15"/>
    <p:sldLayoutId id="2147483737" r:id="rId16"/>
    <p:sldLayoutId id="2147483782" r:id="rId17"/>
    <p:sldLayoutId id="2147483683" r:id="rId18"/>
    <p:sldLayoutId id="2147483781" r:id="rId19"/>
    <p:sldLayoutId id="2147483747" r:id="rId20"/>
    <p:sldLayoutId id="2147483758" r:id="rId21"/>
    <p:sldLayoutId id="2147483769" r:id="rId22"/>
  </p:sldLayoutIdLst>
  <p:hf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aap.org/en/news-room/campaigns-and-toolkits/immunizations/" TargetMode="External"/><Relationship Id="rId3" Type="http://schemas.openxmlformats.org/officeDocument/2006/relationships/hyperlink" Target="https://www.aap.org/en/patient-care/infection-prevention-and-control/project-firstline/risk-recognition-and-communication/" TargetMode="External"/><Relationship Id="rId7" Type="http://schemas.openxmlformats.org/officeDocument/2006/relationships/hyperlink" Target="https://www.aap.org/en/patient-care/school-health/managing-infectious-diseases-in-schools/" TargetMode="External"/><Relationship Id="rId2" Type="http://schemas.openxmlformats.org/officeDocument/2006/relationships/hyperlink" Target="http://www.aap.org/" TargetMode="External"/><Relationship Id="rId1" Type="http://schemas.openxmlformats.org/officeDocument/2006/relationships/slideLayout" Target="../slideLayouts/slideLayout3.xml"/><Relationship Id="rId6" Type="http://schemas.openxmlformats.org/officeDocument/2006/relationships/hyperlink" Target="https://www.aap.org/en/patient-care/infection-prevention-and-control/project-firstline/hand-hygiene-quiz/" TargetMode="External"/><Relationship Id="rId5" Type="http://schemas.openxmlformats.org/officeDocument/2006/relationships/hyperlink" Target="https://www.aap.org/en/patient-care/infection-prevention-and-control/project-firstline/cleaning-and-disinfecting-resources/" TargetMode="External"/><Relationship Id="rId4" Type="http://schemas.openxmlformats.org/officeDocument/2006/relationships/hyperlink" Target="https://publications.aap.org/redbook?autologincheck=redirected" TargetMode="External"/><Relationship Id="rId9" Type="http://schemas.openxmlformats.org/officeDocument/2006/relationships/hyperlink" Target="https://www.aap.org/en/patient-care/immunizations/communicating-with-families-and-promoting-vaccine-confidenc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nrckids.org/" TargetMode="External"/><Relationship Id="rId3" Type="http://schemas.openxmlformats.org/officeDocument/2006/relationships/hyperlink" Target="https://www.cdc.gov/vaccines/schedules/hcp/imz/child-adolescent.html" TargetMode="External"/><Relationship Id="rId7" Type="http://schemas.openxmlformats.org/officeDocument/2006/relationships/hyperlink" Target="https://www.cdc.gov/infectioncontrol/projectfirstline/healthcare/educational-materials.html" TargetMode="External"/><Relationship Id="rId2" Type="http://schemas.openxmlformats.org/officeDocument/2006/relationships/hyperlink" Target="http://www.cdc.gov/" TargetMode="External"/><Relationship Id="rId1" Type="http://schemas.openxmlformats.org/officeDocument/2006/relationships/slideLayout" Target="../slideLayouts/slideLayout3.xml"/><Relationship Id="rId6" Type="http://schemas.openxmlformats.org/officeDocument/2006/relationships/hyperlink" Target="https://www.cdc.gov/pertussis/" TargetMode="External"/><Relationship Id="rId5" Type="http://schemas.openxmlformats.org/officeDocument/2006/relationships/hyperlink" Target="https://www.cdc.gov/groupastrep/diseases-public/strep-throat.html" TargetMode="External"/><Relationship Id="rId4" Type="http://schemas.openxmlformats.org/officeDocument/2006/relationships/hyperlink" Target="https://www.cdc.gov/coronavirus/2019-ncov/community/schools-childcare/k-12-childcare-guidance.html" TargetMode="External"/><Relationship Id="rId9" Type="http://schemas.openxmlformats.org/officeDocument/2006/relationships/hyperlink" Target="https://nrckids.org/CFOC/Database/5.2.1.1"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healthychildren.org/English/health-issues/conditions/prevention/Pages/Prevention-In-Child-Care-or-School.aspx" TargetMode="External"/><Relationship Id="rId13" Type="http://schemas.openxmlformats.org/officeDocument/2006/relationships/hyperlink" Target="https://www.healthychildren.org/English/health-issues/conditions/eyes/Pages/PinkEye-Conjunctivitis.aspx" TargetMode="External"/><Relationship Id="rId3" Type="http://schemas.openxmlformats.org/officeDocument/2006/relationships/hyperlink" Target="https://www.healthychildren.org/English/health-issues/conditions/prevention/Pages/default.aspx" TargetMode="External"/><Relationship Id="rId7" Type="http://schemas.openxmlformats.org/officeDocument/2006/relationships/hyperlink" Target="https://www.healthychildren.org/english/healthy-living/oral-health/pages/default.aspx" TargetMode="External"/><Relationship Id="rId12" Type="http://schemas.openxmlformats.org/officeDocument/2006/relationships/hyperlink" Target="https://www.healthychildren.org/English/health-issues/conditions/chest-lungs/Pages/Whooping-Cough.aspx?_gl=1*armvtc*_ga*MTUxODIzOTY2Ny4xNjg5NjExMjU2*_ga_FD9D3XZVQQ*MTcwNDQ4Mzg5Mi4xMTkuMS4xNzA0NDgzOTU4LjAuMC4w" TargetMode="External"/><Relationship Id="rId2" Type="http://schemas.openxmlformats.org/officeDocument/2006/relationships/hyperlink" Target="https://www.healthychildren.org/English/safety-prevention/immunizations/Pages/default.aspx" TargetMode="External"/><Relationship Id="rId1" Type="http://schemas.openxmlformats.org/officeDocument/2006/relationships/slideLayout" Target="../slideLayouts/slideLayout3.xml"/><Relationship Id="rId6" Type="http://schemas.openxmlformats.org/officeDocument/2006/relationships/hyperlink" Target="https://www.healthychildren.org/English/health-issues/conditions/prevention/Pages/Hand-Washing-A-Powerful-Antidote-to-Illness.aspx" TargetMode="External"/><Relationship Id="rId11" Type="http://schemas.openxmlformats.org/officeDocument/2006/relationships/hyperlink" Target="https://www.healthychildren.org/English/health-issues/conditions/infections/Pages/Mononucleosis.aspx?_gl=1*1t7a2l0*_ga*MTUxODIzOTY2Ny4xNjg5NjExMjU2*_ga_FD9D3XZVQQ*MTcwNDQ4Mzg5Mi4xMTkuMS4xNzA0NDgzOTI0LjAuMC4w" TargetMode="External"/><Relationship Id="rId5" Type="http://schemas.openxmlformats.org/officeDocument/2006/relationships/hyperlink" Target="https://www.healthychildren.org/English/health-issues/conditions/prevention/Pages/Germ-Prevention-Strategies.aspx" TargetMode="External"/><Relationship Id="rId10" Type="http://schemas.openxmlformats.org/officeDocument/2006/relationships/hyperlink" Target="https://www.healthychildren.org/English/health-issues/conditions/ear-nose-throat/Pages/The-Difference-Between-a-Sore-Throat-Strep-and-Tonsillitis.aspx?_gl=1*6w7pfc*_ga*MTUxODIzOTY2Ny4xNjg5NjExMjU2*_ga_FD9D3XZVQQ*MTcwNDQ4Mzg5Mi4xMTkuMC4xNzA0NDgzODkyLjAuMC4w" TargetMode="External"/><Relationship Id="rId4" Type="http://schemas.openxmlformats.org/officeDocument/2006/relationships/hyperlink" Target="https://www.healthychildren.org/English/health-issues/conditions/prevention/Pages/Cleaners-Sanitizers-Disinfectants.aspx?_gl=1*135slh3*_ga*MTUxODIzOTY2Ny4xNjg5NjExMjU2*_ga_FD9D3XZVQQ*MTcwMTg4MDM2OC4xMDQuMS4xNzAxODgwNjg1LjAuMC4w" TargetMode="External"/><Relationship Id="rId9" Type="http://schemas.openxmlformats.org/officeDocument/2006/relationships/hyperlink" Target="https://www.healthychildren.org/English/health-issues/conditions/Pages/default.aspx"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36D66B-BC5F-4F3C-B939-BC0E941C6FB2}"/>
              </a:ext>
            </a:extLst>
          </p:cNvPr>
          <p:cNvSpPr>
            <a:spLocks noGrp="1"/>
          </p:cNvSpPr>
          <p:nvPr>
            <p:ph type="ctrTitle"/>
          </p:nvPr>
        </p:nvSpPr>
        <p:spPr/>
        <p:txBody>
          <a:bodyPr/>
          <a:lstStyle/>
          <a:p>
            <a:r>
              <a:rPr lang="en-US" dirty="0"/>
              <a:t>Respiratory-Related Illnesses: Part 2</a:t>
            </a:r>
          </a:p>
        </p:txBody>
      </p:sp>
      <p:sp>
        <p:nvSpPr>
          <p:cNvPr id="4" name="Subtitle 3">
            <a:extLst>
              <a:ext uri="{FF2B5EF4-FFF2-40B4-BE49-F238E27FC236}">
                <a16:creationId xmlns:a16="http://schemas.microsoft.com/office/drawing/2014/main" id="{2F2A2A33-1758-4B2F-B68B-4E07D153C5A3}"/>
              </a:ext>
            </a:extLst>
          </p:cNvPr>
          <p:cNvSpPr>
            <a:spLocks noGrp="1"/>
          </p:cNvSpPr>
          <p:nvPr>
            <p:ph type="subTitle" idx="1"/>
          </p:nvPr>
        </p:nvSpPr>
        <p:spPr/>
        <p:txBody>
          <a:bodyPr/>
          <a:lstStyle/>
          <a:p>
            <a:r>
              <a:rPr lang="en-US" dirty="0"/>
              <a:t>Date and/or Faculty</a:t>
            </a:r>
          </a:p>
        </p:txBody>
      </p:sp>
    </p:spTree>
    <p:custDataLst>
      <p:tags r:id="rId1"/>
    </p:custDataLst>
    <p:extLst>
      <p:ext uri="{BB962C8B-B14F-4D97-AF65-F5344CB8AC3E}">
        <p14:creationId xmlns:p14="http://schemas.microsoft.com/office/powerpoint/2010/main" val="27321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FFF6-7DA1-21C4-2E8F-20B323477CE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FB97F37-A8E7-1C1D-78A3-6CB8A5A0E13A}"/>
              </a:ext>
            </a:extLst>
          </p:cNvPr>
          <p:cNvSpPr>
            <a:spLocks noGrp="1"/>
          </p:cNvSpPr>
          <p:nvPr>
            <p:ph idx="1"/>
          </p:nvPr>
        </p:nvSpPr>
        <p:spPr/>
        <p:txBody>
          <a:bodyPr/>
          <a:lstStyle/>
          <a:p>
            <a:r>
              <a:rPr lang="en-US" dirty="0"/>
              <a:t>Understand how infections spread and key prevention strategies to reduce the risk of spread.</a:t>
            </a:r>
          </a:p>
          <a:p>
            <a:r>
              <a:rPr lang="en-US" dirty="0"/>
              <a:t>Recognize disease-specific signs and symptoms, incubation and contagious periods, transmission, infection control guidance, and school exclusion and readmittance criteria for 4 respiratory-related illnesses. </a:t>
            </a:r>
          </a:p>
        </p:txBody>
      </p:sp>
      <p:sp>
        <p:nvSpPr>
          <p:cNvPr id="4" name="Footer Placeholder 3">
            <a:extLst>
              <a:ext uri="{FF2B5EF4-FFF2-40B4-BE49-F238E27FC236}">
                <a16:creationId xmlns:a16="http://schemas.microsoft.com/office/drawing/2014/main" id="{5D26DA2C-0121-3B57-995F-600131D50730}"/>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5C78CE84-004D-BA89-B9B8-1473F2B6263D}"/>
              </a:ext>
            </a:extLst>
          </p:cNvPr>
          <p:cNvSpPr>
            <a:spLocks noGrp="1"/>
          </p:cNvSpPr>
          <p:nvPr>
            <p:ph type="sldNum" sz="quarter" idx="4"/>
          </p:nvPr>
        </p:nvSpPr>
        <p:spPr/>
        <p:txBody>
          <a:bodyPr/>
          <a:lstStyle/>
          <a:p>
            <a:fld id="{FDC91213-4F0D-479E-AE4A-9B176DFAB61C}" type="slidenum">
              <a:rPr lang="en-US" smtClean="0"/>
              <a:pPr/>
              <a:t>10</a:t>
            </a:fld>
            <a:endParaRPr lang="en-US"/>
          </a:p>
        </p:txBody>
      </p:sp>
    </p:spTree>
    <p:extLst>
      <p:ext uri="{BB962C8B-B14F-4D97-AF65-F5344CB8AC3E}">
        <p14:creationId xmlns:p14="http://schemas.microsoft.com/office/powerpoint/2010/main" val="2399102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27D0-60CA-0E3F-C41D-385A037FEF7A}"/>
              </a:ext>
            </a:extLst>
          </p:cNvPr>
          <p:cNvSpPr>
            <a:spLocks noGrp="1"/>
          </p:cNvSpPr>
          <p:nvPr>
            <p:ph type="title"/>
          </p:nvPr>
        </p:nvSpPr>
        <p:spPr/>
        <p:txBody>
          <a:bodyPr/>
          <a:lstStyle/>
          <a:p>
            <a:r>
              <a:rPr lang="en-US" dirty="0"/>
              <a:t>Infectious Diseases of the Day!</a:t>
            </a:r>
          </a:p>
        </p:txBody>
      </p:sp>
      <p:sp>
        <p:nvSpPr>
          <p:cNvPr id="3" name="Footer Placeholder 2">
            <a:extLst>
              <a:ext uri="{FF2B5EF4-FFF2-40B4-BE49-F238E27FC236}">
                <a16:creationId xmlns:a16="http://schemas.microsoft.com/office/drawing/2014/main" id="{0F35A3A4-7DD8-BDF3-E379-DA978A781964}"/>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ED2A8092-63E9-2942-4B92-1E5C90D96798}"/>
              </a:ext>
            </a:extLst>
          </p:cNvPr>
          <p:cNvSpPr>
            <a:spLocks noGrp="1"/>
          </p:cNvSpPr>
          <p:nvPr>
            <p:ph type="sldNum" sz="quarter" idx="4"/>
          </p:nvPr>
        </p:nvSpPr>
        <p:spPr/>
        <p:txBody>
          <a:bodyPr/>
          <a:lstStyle/>
          <a:p>
            <a:fld id="{FDC91213-4F0D-479E-AE4A-9B176DFAB61C}" type="slidenum">
              <a:rPr lang="en-US" smtClean="0"/>
              <a:pPr/>
              <a:t>11</a:t>
            </a:fld>
            <a:endParaRPr lang="en-US"/>
          </a:p>
        </p:txBody>
      </p:sp>
      <p:graphicFrame>
        <p:nvGraphicFramePr>
          <p:cNvPr id="5" name="Table 4">
            <a:extLst>
              <a:ext uri="{FF2B5EF4-FFF2-40B4-BE49-F238E27FC236}">
                <a16:creationId xmlns:a16="http://schemas.microsoft.com/office/drawing/2014/main" id="{5EBE2A6E-519C-4164-A738-2053130005A9}"/>
              </a:ext>
            </a:extLst>
          </p:cNvPr>
          <p:cNvGraphicFramePr>
            <a:graphicFrameLocks noGrp="1"/>
          </p:cNvGraphicFramePr>
          <p:nvPr>
            <p:extLst>
              <p:ext uri="{D42A27DB-BD31-4B8C-83A1-F6EECF244321}">
                <p14:modId xmlns:p14="http://schemas.microsoft.com/office/powerpoint/2010/main" val="1496713328"/>
              </p:ext>
            </p:extLst>
          </p:nvPr>
        </p:nvGraphicFramePr>
        <p:xfrm>
          <a:off x="506982" y="1506220"/>
          <a:ext cx="10877230" cy="3845560"/>
        </p:xfrm>
        <a:graphic>
          <a:graphicData uri="http://schemas.openxmlformats.org/drawingml/2006/table">
            <a:tbl>
              <a:tblPr firstRow="1" bandRow="1">
                <a:tableStyleId>{5C22544A-7EE6-4342-B048-85BDC9FD1C3A}</a:tableStyleId>
              </a:tblPr>
              <a:tblGrid>
                <a:gridCol w="3241005">
                  <a:extLst>
                    <a:ext uri="{9D8B030D-6E8A-4147-A177-3AD203B41FA5}">
                      <a16:colId xmlns:a16="http://schemas.microsoft.com/office/drawing/2014/main" val="500686266"/>
                    </a:ext>
                  </a:extLst>
                </a:gridCol>
                <a:gridCol w="7636225">
                  <a:extLst>
                    <a:ext uri="{9D8B030D-6E8A-4147-A177-3AD203B41FA5}">
                      <a16:colId xmlns:a16="http://schemas.microsoft.com/office/drawing/2014/main" val="2084443564"/>
                    </a:ext>
                  </a:extLst>
                </a:gridCol>
              </a:tblGrid>
              <a:tr h="370840">
                <a:tc>
                  <a:txBody>
                    <a:bodyPr/>
                    <a:lstStyle/>
                    <a:p>
                      <a:r>
                        <a:rPr lang="en-US" dirty="0">
                          <a:latin typeface="Alegreya Sans" panose="00000500000000000000" pitchFamily="2" charset="0"/>
                        </a:rPr>
                        <a:t>Infectious Disease</a:t>
                      </a:r>
                    </a:p>
                  </a:txBody>
                  <a:tcPr>
                    <a:solidFill>
                      <a:srgbClr val="00247F"/>
                    </a:solidFill>
                  </a:tcPr>
                </a:tc>
                <a:tc>
                  <a:txBody>
                    <a:bodyPr/>
                    <a:lstStyle/>
                    <a:p>
                      <a:r>
                        <a:rPr lang="en-US" dirty="0">
                          <a:latin typeface="Alegreya Sans" panose="00000500000000000000" pitchFamily="2" charset="0"/>
                        </a:rPr>
                        <a:t>Description</a:t>
                      </a:r>
                    </a:p>
                  </a:txBody>
                  <a:tcPr>
                    <a:solidFill>
                      <a:srgbClr val="00247F"/>
                    </a:solidFill>
                  </a:tcPr>
                </a:tc>
                <a:extLst>
                  <a:ext uri="{0D108BD9-81ED-4DB2-BD59-A6C34878D82A}">
                    <a16:rowId xmlns:a16="http://schemas.microsoft.com/office/drawing/2014/main" val="366893641"/>
                  </a:ext>
                </a:extLst>
              </a:tr>
              <a:tr h="370840">
                <a:tc>
                  <a:txBody>
                    <a:bodyPr/>
                    <a:lstStyle/>
                    <a:p>
                      <a:r>
                        <a:rPr lang="en-US" sz="2200" b="1">
                          <a:latin typeface="Alegreya Sans" panose="00000500000000000000" pitchFamily="2" charset="0"/>
                        </a:rPr>
                        <a:t>Strep Throat (Streptococcal Pharyngitis)</a:t>
                      </a:r>
                    </a:p>
                  </a:txBody>
                  <a:tcPr/>
                </a:tc>
                <a:tc>
                  <a:txBody>
                    <a:bodyPr/>
                    <a:lstStyle/>
                    <a:p>
                      <a:pPr marL="0" indent="0">
                        <a:buFont typeface="Arial" panose="020B0604020202020204" pitchFamily="34" charset="0"/>
                        <a:buNone/>
                      </a:pPr>
                      <a:r>
                        <a:rPr lang="en-US" sz="2000">
                          <a:latin typeface="Alegreya Sans" panose="00000500000000000000" pitchFamily="2" charset="0"/>
                        </a:rPr>
                        <a:t>A disease caused by group A Streptococcus bacteria</a:t>
                      </a:r>
                    </a:p>
                  </a:txBody>
                  <a:tcPr/>
                </a:tc>
                <a:extLst>
                  <a:ext uri="{0D108BD9-81ED-4DB2-BD59-A6C34878D82A}">
                    <a16:rowId xmlns:a16="http://schemas.microsoft.com/office/drawing/2014/main" val="2628039673"/>
                  </a:ext>
                </a:extLst>
              </a:tr>
              <a:tr h="370840">
                <a:tc>
                  <a:txBody>
                    <a:bodyPr/>
                    <a:lstStyle/>
                    <a:p>
                      <a:r>
                        <a:rPr lang="en-US" sz="2200" b="1">
                          <a:latin typeface="Alegreya Sans" panose="00000500000000000000" pitchFamily="2" charset="0"/>
                        </a:rPr>
                        <a:t>Mono (Mononucleosis)</a:t>
                      </a:r>
                    </a:p>
                  </a:txBody>
                  <a:tcPr/>
                </a:tc>
                <a:tc>
                  <a:txBody>
                    <a:bodyPr/>
                    <a:lstStyle/>
                    <a:p>
                      <a:pPr marL="0" indent="0">
                        <a:buFont typeface="Arial" panose="020B0604020202020204" pitchFamily="34" charset="0"/>
                        <a:buNone/>
                      </a:pPr>
                      <a:r>
                        <a:rPr lang="en-US" sz="2000" i="0">
                          <a:latin typeface="Alegreya Sans" panose="00000500000000000000" pitchFamily="2" charset="0"/>
                        </a:rPr>
                        <a:t>A disease most commonly caused by Epstein-Barr virus (also called EBV or human herpesvirus 4) and sometimes by other viruses such as cytomegalovirus (human herpesvirus 5) and roseola (human herpesvirus 6)</a:t>
                      </a:r>
                    </a:p>
                  </a:txBody>
                  <a:tcPr/>
                </a:tc>
                <a:extLst>
                  <a:ext uri="{0D108BD9-81ED-4DB2-BD59-A6C34878D82A}">
                    <a16:rowId xmlns:a16="http://schemas.microsoft.com/office/drawing/2014/main" val="3523355119"/>
                  </a:ext>
                </a:extLst>
              </a:tr>
              <a:tr h="370840">
                <a:tc>
                  <a:txBody>
                    <a:bodyPr/>
                    <a:lstStyle/>
                    <a:p>
                      <a:r>
                        <a:rPr lang="en-US" sz="2200" b="1">
                          <a:latin typeface="Alegreya Sans" panose="00000500000000000000" pitchFamily="2" charset="0"/>
                        </a:rPr>
                        <a:t>Whooping Cough (Pertussis)</a:t>
                      </a:r>
                    </a:p>
                  </a:txBody>
                  <a:tcPr/>
                </a:tc>
                <a:tc>
                  <a:txBody>
                    <a:bodyPr/>
                    <a:lstStyle/>
                    <a:p>
                      <a:pPr marL="0" indent="0">
                        <a:buFont typeface="Arial" panose="020B0604020202020204" pitchFamily="34" charset="0"/>
                        <a:buNone/>
                      </a:pPr>
                      <a:r>
                        <a:rPr lang="en-US" sz="2000" b="0" i="0" kern="1200">
                          <a:solidFill>
                            <a:schemeClr val="dk1"/>
                          </a:solidFill>
                          <a:effectLst/>
                          <a:latin typeface="Alegreya Sans" panose="00000500000000000000" pitchFamily="2" charset="0"/>
                          <a:ea typeface="+mn-ea"/>
                          <a:cs typeface="+mn-cs"/>
                        </a:rPr>
                        <a:t>An acute infectious disease caused by the bacterium </a:t>
                      </a:r>
                      <a:r>
                        <a:rPr lang="en-US" sz="2000" b="0" i="1" kern="1200">
                          <a:solidFill>
                            <a:schemeClr val="dk1"/>
                          </a:solidFill>
                          <a:effectLst/>
                          <a:latin typeface="Alegreya Sans" panose="00000500000000000000" pitchFamily="2" charset="0"/>
                          <a:ea typeface="+mn-ea"/>
                          <a:cs typeface="+mn-cs"/>
                        </a:rPr>
                        <a:t>Bordetella pertussis </a:t>
                      </a:r>
                      <a:r>
                        <a:rPr lang="en-US" sz="2000" kern="1200">
                          <a:solidFill>
                            <a:schemeClr val="dk1"/>
                          </a:solidFill>
                          <a:effectLst/>
                          <a:latin typeface="Alegreya Sans" panose="00000500000000000000" pitchFamily="2" charset="0"/>
                          <a:ea typeface="+mn-ea"/>
                          <a:cs typeface="+mn-cs"/>
                        </a:rPr>
                        <a:t>that starts with a cough and typically leads to weeks of coughing even after successful treatment </a:t>
                      </a:r>
                      <a:endParaRPr lang="en-US" sz="2000">
                        <a:latin typeface="Alegreya Sans" panose="00000500000000000000" pitchFamily="2" charset="0"/>
                      </a:endParaRPr>
                    </a:p>
                  </a:txBody>
                  <a:tcPr/>
                </a:tc>
                <a:extLst>
                  <a:ext uri="{0D108BD9-81ED-4DB2-BD59-A6C34878D82A}">
                    <a16:rowId xmlns:a16="http://schemas.microsoft.com/office/drawing/2014/main" val="74493945"/>
                  </a:ext>
                </a:extLst>
              </a:tr>
              <a:tr h="370840">
                <a:tc>
                  <a:txBody>
                    <a:bodyPr/>
                    <a:lstStyle/>
                    <a:p>
                      <a:r>
                        <a:rPr lang="en-US" sz="2200" b="1">
                          <a:latin typeface="Alegreya Sans" panose="00000500000000000000" pitchFamily="2" charset="0"/>
                        </a:rPr>
                        <a:t>Pink Eye (Conjunctivitis) </a:t>
                      </a:r>
                    </a:p>
                  </a:txBody>
                  <a:tcPr/>
                </a:tc>
                <a:tc>
                  <a:txBody>
                    <a:bodyPr/>
                    <a:lstStyle/>
                    <a:p>
                      <a:pPr marL="0" indent="0" algn="l" rtl="0" fontAlgn="base">
                        <a:buFont typeface="Arial" panose="020B0604020202020204" pitchFamily="34" charset="0"/>
                        <a:buNone/>
                      </a:pPr>
                      <a:r>
                        <a:rPr lang="en-US" sz="2000" i="0" dirty="0">
                          <a:solidFill>
                            <a:srgbClr val="000000"/>
                          </a:solidFill>
                          <a:latin typeface="Alegreya Sans" panose="00000500000000000000" pitchFamily="2" charset="0"/>
                        </a:rPr>
                        <a:t>Inflammation (</a:t>
                      </a:r>
                      <a:r>
                        <a:rPr lang="en-US" sz="2000" i="0" dirty="0" err="1">
                          <a:solidFill>
                            <a:srgbClr val="000000"/>
                          </a:solidFill>
                          <a:latin typeface="Alegreya Sans" panose="00000500000000000000" pitchFamily="2" charset="0"/>
                        </a:rPr>
                        <a:t>ie</a:t>
                      </a:r>
                      <a:r>
                        <a:rPr lang="en-US" sz="2000" i="0" dirty="0">
                          <a:solidFill>
                            <a:srgbClr val="000000"/>
                          </a:solidFill>
                          <a:latin typeface="Alegreya Sans" panose="00000500000000000000" pitchFamily="2" charset="0"/>
                        </a:rPr>
                        <a:t>, redness, swelling) of the thin tissue covering the white part of the eye and the inside of the eyelids</a:t>
                      </a:r>
                    </a:p>
                  </a:txBody>
                  <a:tcPr/>
                </a:tc>
                <a:extLst>
                  <a:ext uri="{0D108BD9-81ED-4DB2-BD59-A6C34878D82A}">
                    <a16:rowId xmlns:a16="http://schemas.microsoft.com/office/drawing/2014/main" val="2852713880"/>
                  </a:ext>
                </a:extLst>
              </a:tr>
            </a:tbl>
          </a:graphicData>
        </a:graphic>
      </p:graphicFrame>
    </p:spTree>
    <p:extLst>
      <p:ext uri="{BB962C8B-B14F-4D97-AF65-F5344CB8AC3E}">
        <p14:creationId xmlns:p14="http://schemas.microsoft.com/office/powerpoint/2010/main" val="1439299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C6790-F109-E9FD-3016-EB2D310EE46C}"/>
              </a:ext>
            </a:extLst>
          </p:cNvPr>
          <p:cNvSpPr>
            <a:spLocks noGrp="1"/>
          </p:cNvSpPr>
          <p:nvPr>
            <p:ph type="title"/>
          </p:nvPr>
        </p:nvSpPr>
        <p:spPr/>
        <p:txBody>
          <a:bodyPr/>
          <a:lstStyle/>
          <a:p>
            <a:r>
              <a:rPr lang="en-US" sz="3200" b="1" dirty="0">
                <a:solidFill>
                  <a:srgbClr val="00247F"/>
                </a:solidFill>
              </a:rPr>
              <a:t>Signs and Symptoms: Strep Throat</a:t>
            </a:r>
            <a:endParaRPr lang="en-US" dirty="0"/>
          </a:p>
        </p:txBody>
      </p:sp>
      <p:sp>
        <p:nvSpPr>
          <p:cNvPr id="3" name="Content Placeholder 2">
            <a:extLst>
              <a:ext uri="{FF2B5EF4-FFF2-40B4-BE49-F238E27FC236}">
                <a16:creationId xmlns:a16="http://schemas.microsoft.com/office/drawing/2014/main" id="{07A6EC72-F23A-DF93-32F2-B69C6E32D401}"/>
              </a:ext>
            </a:extLst>
          </p:cNvPr>
          <p:cNvSpPr>
            <a:spLocks noGrp="1"/>
          </p:cNvSpPr>
          <p:nvPr>
            <p:ph idx="1"/>
          </p:nvPr>
        </p:nvSpPr>
        <p:spPr>
          <a:xfrm>
            <a:off x="838200" y="1417320"/>
            <a:ext cx="4872318" cy="4317999"/>
          </a:xfrm>
        </p:spPr>
        <p:txBody>
          <a:bodyPr/>
          <a:lstStyle/>
          <a:p>
            <a:r>
              <a:rPr lang="en-US" dirty="0"/>
              <a:t>Strep Throat:</a:t>
            </a:r>
          </a:p>
          <a:p>
            <a:pPr lvl="1"/>
            <a:r>
              <a:rPr lang="en-US" dirty="0"/>
              <a:t>Fever</a:t>
            </a:r>
          </a:p>
          <a:p>
            <a:pPr lvl="1"/>
            <a:r>
              <a:rPr lang="en-US" dirty="0"/>
              <a:t>Sore throat</a:t>
            </a:r>
          </a:p>
          <a:p>
            <a:pPr lvl="1"/>
            <a:r>
              <a:rPr lang="en-US" dirty="0"/>
              <a:t>Stomachache</a:t>
            </a:r>
          </a:p>
          <a:p>
            <a:pPr lvl="1"/>
            <a:r>
              <a:rPr lang="en-US" dirty="0"/>
              <a:t>Vomiting </a:t>
            </a:r>
          </a:p>
          <a:p>
            <a:pPr lvl="1"/>
            <a:r>
              <a:rPr lang="en-US" dirty="0"/>
              <a:t>Headache</a:t>
            </a:r>
          </a:p>
          <a:p>
            <a:pPr lvl="1"/>
            <a:r>
              <a:rPr lang="en-US" dirty="0"/>
              <a:t>Swollen lymph nodes in the neck</a:t>
            </a:r>
          </a:p>
          <a:p>
            <a:endParaRPr lang="en-US" dirty="0"/>
          </a:p>
        </p:txBody>
      </p:sp>
      <p:sp>
        <p:nvSpPr>
          <p:cNvPr id="4" name="Footer Placeholder 3">
            <a:extLst>
              <a:ext uri="{FF2B5EF4-FFF2-40B4-BE49-F238E27FC236}">
                <a16:creationId xmlns:a16="http://schemas.microsoft.com/office/drawing/2014/main" id="{C008152D-C04F-DC9E-DC64-7011AC849CFA}"/>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A3769BC-D940-C01B-78B3-52829F8AA715}"/>
              </a:ext>
            </a:extLst>
          </p:cNvPr>
          <p:cNvSpPr>
            <a:spLocks noGrp="1"/>
          </p:cNvSpPr>
          <p:nvPr>
            <p:ph type="sldNum" sz="quarter" idx="4"/>
          </p:nvPr>
        </p:nvSpPr>
        <p:spPr/>
        <p:txBody>
          <a:bodyPr/>
          <a:lstStyle/>
          <a:p>
            <a:fld id="{FDC91213-4F0D-479E-AE4A-9B176DFAB61C}" type="slidenum">
              <a:rPr lang="en-US" smtClean="0"/>
              <a:pPr/>
              <a:t>12</a:t>
            </a:fld>
            <a:endParaRPr lang="en-US"/>
          </a:p>
        </p:txBody>
      </p:sp>
      <p:pic>
        <p:nvPicPr>
          <p:cNvPr id="6" name="Picture 5" descr="A doctor and child wearing masks&#10;&#10;Description automatically generated">
            <a:extLst>
              <a:ext uri="{FF2B5EF4-FFF2-40B4-BE49-F238E27FC236}">
                <a16:creationId xmlns:a16="http://schemas.microsoft.com/office/drawing/2014/main" id="{98EB4CA0-CD34-DA6C-F6BD-AF6E2B5EEA6C}"/>
              </a:ext>
            </a:extLst>
          </p:cNvPr>
          <p:cNvPicPr>
            <a:picLocks noChangeAspect="1"/>
          </p:cNvPicPr>
          <p:nvPr/>
        </p:nvPicPr>
        <p:blipFill>
          <a:blip r:embed="rId2"/>
          <a:stretch>
            <a:fillRect/>
          </a:stretch>
        </p:blipFill>
        <p:spPr>
          <a:xfrm>
            <a:off x="5893729" y="1831147"/>
            <a:ext cx="5613739" cy="2960370"/>
          </a:xfrm>
          <a:prstGeom prst="rect">
            <a:avLst/>
          </a:prstGeom>
        </p:spPr>
      </p:pic>
    </p:spTree>
    <p:extLst>
      <p:ext uri="{BB962C8B-B14F-4D97-AF65-F5344CB8AC3E}">
        <p14:creationId xmlns:p14="http://schemas.microsoft.com/office/powerpoint/2010/main" val="1595669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ECA8-8601-74D8-A509-4E13996FE09C}"/>
              </a:ext>
            </a:extLst>
          </p:cNvPr>
          <p:cNvSpPr>
            <a:spLocks noGrp="1"/>
          </p:cNvSpPr>
          <p:nvPr>
            <p:ph type="title"/>
          </p:nvPr>
        </p:nvSpPr>
        <p:spPr/>
        <p:txBody>
          <a:bodyPr/>
          <a:lstStyle/>
          <a:p>
            <a:r>
              <a:rPr lang="en-US" dirty="0"/>
              <a:t>Signs and Symptoms: Mono</a:t>
            </a:r>
            <a:br>
              <a:rPr lang="en-US" dirty="0"/>
            </a:br>
            <a:endParaRPr lang="en-US" dirty="0"/>
          </a:p>
        </p:txBody>
      </p:sp>
      <p:sp>
        <p:nvSpPr>
          <p:cNvPr id="3" name="Content Placeholder 2">
            <a:extLst>
              <a:ext uri="{FF2B5EF4-FFF2-40B4-BE49-F238E27FC236}">
                <a16:creationId xmlns:a16="http://schemas.microsoft.com/office/drawing/2014/main" id="{B17661BC-C6F0-20F0-C9B7-FABBBF2D229F}"/>
              </a:ext>
            </a:extLst>
          </p:cNvPr>
          <p:cNvSpPr>
            <a:spLocks noGrp="1"/>
          </p:cNvSpPr>
          <p:nvPr>
            <p:ph idx="1"/>
          </p:nvPr>
        </p:nvSpPr>
        <p:spPr/>
        <p:txBody>
          <a:bodyPr/>
          <a:lstStyle/>
          <a:p>
            <a:r>
              <a:rPr lang="en-US" dirty="0"/>
              <a:t>Mono:</a:t>
            </a:r>
          </a:p>
          <a:p>
            <a:pPr lvl="1"/>
            <a:r>
              <a:rPr lang="en-US" dirty="0"/>
              <a:t>Prolonged fever</a:t>
            </a:r>
          </a:p>
          <a:p>
            <a:pPr lvl="1"/>
            <a:r>
              <a:rPr lang="en-US" dirty="0"/>
              <a:t>Prolonged sore throat</a:t>
            </a:r>
          </a:p>
          <a:p>
            <a:pPr lvl="1"/>
            <a:r>
              <a:rPr lang="en-US" dirty="0"/>
              <a:t>Swollen lymph nodes</a:t>
            </a:r>
          </a:p>
          <a:p>
            <a:pPr lvl="1"/>
            <a:r>
              <a:rPr lang="en-US" dirty="0"/>
              <a:t>Fatigue</a:t>
            </a:r>
          </a:p>
          <a:p>
            <a:pPr lvl="1"/>
            <a:r>
              <a:rPr lang="en-US" dirty="0"/>
              <a:t>Enlarged spleen or liver</a:t>
            </a:r>
          </a:p>
          <a:p>
            <a:pPr lvl="1"/>
            <a:r>
              <a:rPr lang="en-US" dirty="0"/>
              <a:t>Rash may occur with those treated with amoxicillin or other penicillin</a:t>
            </a:r>
          </a:p>
          <a:p>
            <a:endParaRPr lang="en-US" dirty="0"/>
          </a:p>
        </p:txBody>
      </p:sp>
      <p:sp>
        <p:nvSpPr>
          <p:cNvPr id="4" name="Footer Placeholder 3">
            <a:extLst>
              <a:ext uri="{FF2B5EF4-FFF2-40B4-BE49-F238E27FC236}">
                <a16:creationId xmlns:a16="http://schemas.microsoft.com/office/drawing/2014/main" id="{9F9BF184-6B28-D926-8F12-2439CF5C16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C42ECEF3-A374-EC11-4CDF-89348F286435}"/>
              </a:ext>
            </a:extLst>
          </p:cNvPr>
          <p:cNvSpPr>
            <a:spLocks noGrp="1"/>
          </p:cNvSpPr>
          <p:nvPr>
            <p:ph type="sldNum" sz="quarter" idx="4"/>
          </p:nvPr>
        </p:nvSpPr>
        <p:spPr/>
        <p:txBody>
          <a:bodyPr/>
          <a:lstStyle/>
          <a:p>
            <a:fld id="{FDC91213-4F0D-479E-AE4A-9B176DFAB61C}" type="slidenum">
              <a:rPr lang="en-US" smtClean="0"/>
              <a:pPr/>
              <a:t>13</a:t>
            </a:fld>
            <a:endParaRPr lang="en-US"/>
          </a:p>
        </p:txBody>
      </p:sp>
    </p:spTree>
    <p:extLst>
      <p:ext uri="{BB962C8B-B14F-4D97-AF65-F5344CB8AC3E}">
        <p14:creationId xmlns:p14="http://schemas.microsoft.com/office/powerpoint/2010/main" val="2547512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0C8A8-948F-4EE8-B8EE-581C4638385A}"/>
              </a:ext>
            </a:extLst>
          </p:cNvPr>
          <p:cNvSpPr>
            <a:spLocks noGrp="1"/>
          </p:cNvSpPr>
          <p:nvPr>
            <p:ph type="title"/>
          </p:nvPr>
        </p:nvSpPr>
        <p:spPr/>
        <p:txBody>
          <a:bodyPr/>
          <a:lstStyle/>
          <a:p>
            <a:r>
              <a:rPr lang="en-US" dirty="0"/>
              <a:t>Signs and Symptoms: Pertussis</a:t>
            </a:r>
          </a:p>
        </p:txBody>
      </p:sp>
      <p:sp>
        <p:nvSpPr>
          <p:cNvPr id="3" name="Content Placeholder 2">
            <a:extLst>
              <a:ext uri="{FF2B5EF4-FFF2-40B4-BE49-F238E27FC236}">
                <a16:creationId xmlns:a16="http://schemas.microsoft.com/office/drawing/2014/main" id="{38973ED7-88AE-BE3B-A7D2-47E60755270B}"/>
              </a:ext>
            </a:extLst>
          </p:cNvPr>
          <p:cNvSpPr>
            <a:spLocks noGrp="1"/>
          </p:cNvSpPr>
          <p:nvPr>
            <p:ph idx="1"/>
          </p:nvPr>
        </p:nvSpPr>
        <p:spPr>
          <a:xfrm>
            <a:off x="838200" y="1417320"/>
            <a:ext cx="6916271" cy="4317999"/>
          </a:xfrm>
        </p:spPr>
        <p:txBody>
          <a:bodyPr/>
          <a:lstStyle/>
          <a:p>
            <a:r>
              <a:rPr lang="en-US" sz="1800" dirty="0"/>
              <a:t>Whooping Cough:</a:t>
            </a:r>
          </a:p>
          <a:p>
            <a:pPr lvl="1"/>
            <a:r>
              <a:rPr lang="en-US" sz="1800" dirty="0"/>
              <a:t>Catarrhal: Days 1-7</a:t>
            </a:r>
          </a:p>
          <a:p>
            <a:pPr lvl="2"/>
            <a:r>
              <a:rPr lang="en-US" sz="1800" dirty="0"/>
              <a:t>Coryza (runny nose), </a:t>
            </a:r>
          </a:p>
          <a:p>
            <a:pPr lvl="2"/>
            <a:r>
              <a:rPr lang="en-US" sz="1800" dirty="0"/>
              <a:t>Low grade fever</a:t>
            </a:r>
          </a:p>
          <a:p>
            <a:pPr lvl="2"/>
            <a:r>
              <a:rPr lang="en-US" sz="1800" dirty="0"/>
              <a:t>Mild cough </a:t>
            </a:r>
          </a:p>
          <a:p>
            <a:pPr lvl="1"/>
            <a:r>
              <a:rPr lang="en-US" sz="1800" dirty="0"/>
              <a:t>Paroxysmal: Days 7-30 (up to 10 weeks)</a:t>
            </a:r>
          </a:p>
          <a:p>
            <a:pPr lvl="2"/>
            <a:r>
              <a:rPr lang="en-US" sz="1800" dirty="0"/>
              <a:t>Forceful coughing episodes</a:t>
            </a:r>
          </a:p>
          <a:p>
            <a:pPr lvl="2"/>
            <a:r>
              <a:rPr lang="en-US" sz="1800" dirty="0"/>
              <a:t>Often with a characteristic high-pitched whoop</a:t>
            </a:r>
          </a:p>
          <a:p>
            <a:pPr lvl="2"/>
            <a:r>
              <a:rPr lang="en-US" sz="1800" dirty="0"/>
              <a:t>May be accompanied by vomiting and chest pain</a:t>
            </a:r>
          </a:p>
          <a:p>
            <a:pPr lvl="2"/>
            <a:r>
              <a:rPr lang="en-US" sz="1800" dirty="0"/>
              <a:t>Typically afebrile </a:t>
            </a:r>
          </a:p>
          <a:p>
            <a:pPr lvl="1"/>
            <a:r>
              <a:rPr lang="en-US" sz="1800" dirty="0"/>
              <a:t>Convalescent</a:t>
            </a:r>
          </a:p>
          <a:p>
            <a:pPr lvl="2"/>
            <a:r>
              <a:rPr lang="en-US" sz="1800" dirty="0"/>
              <a:t>Gradual recovery, lessening of coughing spells</a:t>
            </a:r>
          </a:p>
        </p:txBody>
      </p:sp>
      <p:sp>
        <p:nvSpPr>
          <p:cNvPr id="4" name="Footer Placeholder 3">
            <a:extLst>
              <a:ext uri="{FF2B5EF4-FFF2-40B4-BE49-F238E27FC236}">
                <a16:creationId xmlns:a16="http://schemas.microsoft.com/office/drawing/2014/main" id="{6B15D141-F7B8-914B-25AC-01EF22B9205F}"/>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FABC84F8-C91C-B191-A79A-376C0ED9CA1B}"/>
              </a:ext>
            </a:extLst>
          </p:cNvPr>
          <p:cNvSpPr>
            <a:spLocks noGrp="1"/>
          </p:cNvSpPr>
          <p:nvPr>
            <p:ph type="sldNum" sz="quarter" idx="4"/>
          </p:nvPr>
        </p:nvSpPr>
        <p:spPr/>
        <p:txBody>
          <a:bodyPr/>
          <a:lstStyle/>
          <a:p>
            <a:fld id="{FDC91213-4F0D-479E-AE4A-9B176DFAB61C}" type="slidenum">
              <a:rPr lang="en-US" smtClean="0"/>
              <a:pPr/>
              <a:t>14</a:t>
            </a:fld>
            <a:endParaRPr lang="en-US"/>
          </a:p>
        </p:txBody>
      </p:sp>
      <p:sp>
        <p:nvSpPr>
          <p:cNvPr id="6" name="Rectangle: Rounded Corners 5">
            <a:extLst>
              <a:ext uri="{FF2B5EF4-FFF2-40B4-BE49-F238E27FC236}">
                <a16:creationId xmlns:a16="http://schemas.microsoft.com/office/drawing/2014/main" id="{8356EC5F-86DD-40E1-93B9-AC29496EF419}"/>
              </a:ext>
            </a:extLst>
          </p:cNvPr>
          <p:cNvSpPr/>
          <p:nvPr/>
        </p:nvSpPr>
        <p:spPr>
          <a:xfrm>
            <a:off x="7873682" y="2084084"/>
            <a:ext cx="3639502" cy="23312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legreya Sans" panose="00000500000000000000" pitchFamily="2" charset="0"/>
              </a:rPr>
              <a:t>Vaccinated individuals may have milder disease, but can transmit to susceptible persons</a:t>
            </a:r>
          </a:p>
        </p:txBody>
      </p:sp>
    </p:spTree>
    <p:extLst>
      <p:ext uri="{BB962C8B-B14F-4D97-AF65-F5344CB8AC3E}">
        <p14:creationId xmlns:p14="http://schemas.microsoft.com/office/powerpoint/2010/main" val="198590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92214-C58E-9670-0027-78DAD0BBCEDD}"/>
              </a:ext>
            </a:extLst>
          </p:cNvPr>
          <p:cNvSpPr>
            <a:spLocks noGrp="1"/>
          </p:cNvSpPr>
          <p:nvPr>
            <p:ph type="title"/>
          </p:nvPr>
        </p:nvSpPr>
        <p:spPr/>
        <p:txBody>
          <a:bodyPr/>
          <a:lstStyle/>
          <a:p>
            <a:r>
              <a:rPr lang="en-US" dirty="0"/>
              <a:t>Incubation and Contagious Period</a:t>
            </a:r>
          </a:p>
        </p:txBody>
      </p:sp>
      <p:sp>
        <p:nvSpPr>
          <p:cNvPr id="4" name="Footer Placeholder 3">
            <a:extLst>
              <a:ext uri="{FF2B5EF4-FFF2-40B4-BE49-F238E27FC236}">
                <a16:creationId xmlns:a16="http://schemas.microsoft.com/office/drawing/2014/main" id="{B62F8910-BC4E-9E96-E63C-A94E9D25C8AE}"/>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0C2C0D00-FDCF-9F5C-8551-28A2519E5008}"/>
              </a:ext>
            </a:extLst>
          </p:cNvPr>
          <p:cNvSpPr>
            <a:spLocks noGrp="1"/>
          </p:cNvSpPr>
          <p:nvPr>
            <p:ph type="sldNum" sz="quarter" idx="4"/>
          </p:nvPr>
        </p:nvSpPr>
        <p:spPr/>
        <p:txBody>
          <a:bodyPr/>
          <a:lstStyle/>
          <a:p>
            <a:fld id="{FDC91213-4F0D-479E-AE4A-9B176DFAB61C}" type="slidenum">
              <a:rPr lang="en-US" smtClean="0"/>
              <a:pPr/>
              <a:t>15</a:t>
            </a:fld>
            <a:endParaRPr lang="en-US"/>
          </a:p>
        </p:txBody>
      </p:sp>
      <p:graphicFrame>
        <p:nvGraphicFramePr>
          <p:cNvPr id="6" name="Table 5">
            <a:extLst>
              <a:ext uri="{FF2B5EF4-FFF2-40B4-BE49-F238E27FC236}">
                <a16:creationId xmlns:a16="http://schemas.microsoft.com/office/drawing/2014/main" id="{62BDD40C-8F81-EA61-9142-6FEA65C3CCCC}"/>
              </a:ext>
            </a:extLst>
          </p:cNvPr>
          <p:cNvGraphicFramePr>
            <a:graphicFrameLocks noGrp="1"/>
          </p:cNvGraphicFramePr>
          <p:nvPr>
            <p:extLst>
              <p:ext uri="{D42A27DB-BD31-4B8C-83A1-F6EECF244321}">
                <p14:modId xmlns:p14="http://schemas.microsoft.com/office/powerpoint/2010/main" val="949358452"/>
              </p:ext>
            </p:extLst>
          </p:nvPr>
        </p:nvGraphicFramePr>
        <p:xfrm>
          <a:off x="77936" y="1173480"/>
          <a:ext cx="12036127" cy="4511040"/>
        </p:xfrm>
        <a:graphic>
          <a:graphicData uri="http://schemas.openxmlformats.org/drawingml/2006/table">
            <a:tbl>
              <a:tblPr firstRow="1" bandRow="1">
                <a:tableStyleId>{5C22544A-7EE6-4342-B048-85BDC9FD1C3A}</a:tableStyleId>
              </a:tblPr>
              <a:tblGrid>
                <a:gridCol w="2008955">
                  <a:extLst>
                    <a:ext uri="{9D8B030D-6E8A-4147-A177-3AD203B41FA5}">
                      <a16:colId xmlns:a16="http://schemas.microsoft.com/office/drawing/2014/main" val="313066639"/>
                    </a:ext>
                  </a:extLst>
                </a:gridCol>
                <a:gridCol w="4965038">
                  <a:extLst>
                    <a:ext uri="{9D8B030D-6E8A-4147-A177-3AD203B41FA5}">
                      <a16:colId xmlns:a16="http://schemas.microsoft.com/office/drawing/2014/main" val="1917180378"/>
                    </a:ext>
                  </a:extLst>
                </a:gridCol>
                <a:gridCol w="2840688">
                  <a:extLst>
                    <a:ext uri="{9D8B030D-6E8A-4147-A177-3AD203B41FA5}">
                      <a16:colId xmlns:a16="http://schemas.microsoft.com/office/drawing/2014/main" val="1939693497"/>
                    </a:ext>
                  </a:extLst>
                </a:gridCol>
                <a:gridCol w="2221446">
                  <a:extLst>
                    <a:ext uri="{9D8B030D-6E8A-4147-A177-3AD203B41FA5}">
                      <a16:colId xmlns:a16="http://schemas.microsoft.com/office/drawing/2014/main" val="451047681"/>
                    </a:ext>
                  </a:extLst>
                </a:gridCol>
              </a:tblGrid>
              <a:tr h="361779">
                <a:tc>
                  <a:txBody>
                    <a:bodyPr/>
                    <a:lstStyle/>
                    <a:p>
                      <a:endParaRPr lang="en-US" sz="2200">
                        <a:latin typeface="Alegreya Sans" panose="00000500000000000000" pitchFamily="2" charset="0"/>
                      </a:endParaRPr>
                    </a:p>
                  </a:txBody>
                  <a:tcPr>
                    <a:solidFill>
                      <a:srgbClr val="00247F"/>
                    </a:solidFill>
                  </a:tcPr>
                </a:tc>
                <a:tc>
                  <a:txBody>
                    <a:bodyPr/>
                    <a:lstStyle/>
                    <a:p>
                      <a:r>
                        <a:rPr lang="en-US" sz="2200">
                          <a:latin typeface="Alegreya Sans" panose="00000500000000000000" pitchFamily="2" charset="0"/>
                        </a:rPr>
                        <a:t>Strep Throat</a:t>
                      </a:r>
                    </a:p>
                  </a:txBody>
                  <a:tcPr>
                    <a:solidFill>
                      <a:srgbClr val="00247F"/>
                    </a:solidFill>
                  </a:tcPr>
                </a:tc>
                <a:tc>
                  <a:txBody>
                    <a:bodyPr/>
                    <a:lstStyle/>
                    <a:p>
                      <a:r>
                        <a:rPr lang="en-US" sz="2200">
                          <a:latin typeface="Alegreya Sans" panose="00000500000000000000" pitchFamily="2" charset="0"/>
                        </a:rPr>
                        <a:t>Mono</a:t>
                      </a:r>
                    </a:p>
                  </a:txBody>
                  <a:tcPr>
                    <a:solidFill>
                      <a:srgbClr val="00247F"/>
                    </a:solidFill>
                  </a:tcPr>
                </a:tc>
                <a:tc>
                  <a:txBody>
                    <a:bodyPr/>
                    <a:lstStyle/>
                    <a:p>
                      <a:r>
                        <a:rPr lang="en-US" sz="2200">
                          <a:latin typeface="Alegreya Sans" panose="00000500000000000000" pitchFamily="2" charset="0"/>
                        </a:rPr>
                        <a:t>Whooping Cough</a:t>
                      </a:r>
                    </a:p>
                  </a:txBody>
                  <a:tcPr>
                    <a:solidFill>
                      <a:srgbClr val="00247F"/>
                    </a:solidFill>
                  </a:tcPr>
                </a:tc>
                <a:extLst>
                  <a:ext uri="{0D108BD9-81ED-4DB2-BD59-A6C34878D82A}">
                    <a16:rowId xmlns:a16="http://schemas.microsoft.com/office/drawing/2014/main" val="1496158541"/>
                  </a:ext>
                </a:extLst>
              </a:tr>
              <a:tr h="525533">
                <a:tc>
                  <a:txBody>
                    <a:bodyPr/>
                    <a:lstStyle/>
                    <a:p>
                      <a:r>
                        <a:rPr lang="en-US" sz="1800" b="1">
                          <a:latin typeface="Alegreya Sans" panose="00000500000000000000" pitchFamily="2" charset="0"/>
                        </a:rPr>
                        <a:t>Incubation Period</a:t>
                      </a:r>
                    </a:p>
                  </a:txBody>
                  <a:tcPr/>
                </a:tc>
                <a:tc>
                  <a:txBody>
                    <a:bodyPr/>
                    <a:lstStyle/>
                    <a:p>
                      <a:r>
                        <a:rPr lang="en-US" sz="1600" dirty="0">
                          <a:latin typeface="Alegreya Sans" panose="00000500000000000000" pitchFamily="2" charset="0"/>
                        </a:rPr>
                        <a:t>2 </a:t>
                      </a:r>
                      <a:r>
                        <a:rPr lang="en-US" sz="1600" i="0" dirty="0">
                          <a:solidFill>
                            <a:srgbClr val="000000"/>
                          </a:solidFill>
                          <a:latin typeface="Alegreya Sans" panose="00000500000000000000" pitchFamily="2" charset="0"/>
                        </a:rPr>
                        <a:t>– </a:t>
                      </a:r>
                      <a:r>
                        <a:rPr lang="en-US" sz="1600" dirty="0">
                          <a:latin typeface="Alegreya Sans" panose="00000500000000000000" pitchFamily="2" charset="0"/>
                        </a:rPr>
                        <a:t>5 days </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dk1"/>
                          </a:solidFill>
                          <a:effectLst/>
                          <a:latin typeface="Alegreya Sans" panose="00000500000000000000" pitchFamily="2" charset="0"/>
                          <a:ea typeface="+mn-ea"/>
                          <a:cs typeface="+mn-cs"/>
                        </a:rPr>
                        <a:t>“Mono syndrome” Incubation periods vary by etiologic virus. For the two major viruses: </a:t>
                      </a:r>
                    </a:p>
                    <a:p>
                      <a:pPr marL="742950" marR="0" lvl="1"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dk1"/>
                          </a:solidFill>
                          <a:effectLst/>
                          <a:latin typeface="Alegreya Sans" panose="00000500000000000000" pitchFamily="2" charset="0"/>
                          <a:ea typeface="+mn-ea"/>
                          <a:cs typeface="+mn-cs"/>
                        </a:rPr>
                        <a:t>30-50 days (EBV) </a:t>
                      </a:r>
                    </a:p>
                    <a:p>
                      <a:pPr marL="742950" marR="0" lvl="1"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a:solidFill>
                            <a:schemeClr val="dk1"/>
                          </a:solidFill>
                          <a:effectLst/>
                          <a:latin typeface="Alegreya Sans" panose="00000500000000000000" pitchFamily="2" charset="0"/>
                          <a:ea typeface="+mn-ea"/>
                          <a:cs typeface="+mn-cs"/>
                        </a:rPr>
                        <a:t>1-3 months (CMV)</a:t>
                      </a:r>
                      <a:endParaRPr lang="en-US" sz="1600" i="0">
                        <a:solidFill>
                          <a:srgbClr val="000000"/>
                        </a:solidFill>
                        <a:latin typeface="Alegreya Sans" panose="00000500000000000000" pitchFamily="2" charset="0"/>
                      </a:endParaRPr>
                    </a:p>
                  </a:txBody>
                  <a:tcPr/>
                </a:tc>
                <a:tc>
                  <a:txBody>
                    <a:bodyPr/>
                    <a:lstStyle/>
                    <a:p>
                      <a:r>
                        <a:rPr lang="en-US" sz="1600" b="0" i="0" kern="1200">
                          <a:solidFill>
                            <a:schemeClr val="dk1"/>
                          </a:solidFill>
                          <a:effectLst/>
                          <a:latin typeface="Alegreya Sans" panose="00000500000000000000" pitchFamily="2" charset="0"/>
                          <a:ea typeface="+mn-ea"/>
                          <a:cs typeface="+mn-cs"/>
                        </a:rPr>
                        <a:t>7 – 10 days with a range of     5 – 21 days</a:t>
                      </a:r>
                      <a:endParaRPr lang="en-US" sz="1600">
                        <a:latin typeface="Alegreya Sans" panose="00000500000000000000" pitchFamily="2" charset="0"/>
                      </a:endParaRPr>
                    </a:p>
                  </a:txBody>
                  <a:tcPr/>
                </a:tc>
                <a:extLst>
                  <a:ext uri="{0D108BD9-81ED-4DB2-BD59-A6C34878D82A}">
                    <a16:rowId xmlns:a16="http://schemas.microsoft.com/office/drawing/2014/main" val="1957400927"/>
                  </a:ext>
                </a:extLst>
              </a:tr>
              <a:tr h="1492153">
                <a:tc>
                  <a:txBody>
                    <a:bodyPr/>
                    <a:lstStyle/>
                    <a:p>
                      <a:r>
                        <a:rPr lang="en-US" sz="1800" b="1">
                          <a:latin typeface="Alegreya Sans" panose="00000500000000000000" pitchFamily="2" charset="0"/>
                        </a:rPr>
                        <a:t>Contagious Period</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solidFill>
                            <a:srgbClr val="000000"/>
                          </a:solidFill>
                          <a:latin typeface="Alegreya Sans" panose="00000500000000000000" pitchFamily="2" charset="0"/>
                        </a:rPr>
                        <a:t>Risk of spread is reduced when a person who is ill with strep throat is treated with antibiotics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Alegreya Sans" panose="00000500000000000000" pitchFamily="2" charset="0"/>
                          <a:ea typeface="+mn-ea"/>
                          <a:cs typeface="+mn-cs"/>
                        </a:rPr>
                        <a:t>12-hours following appropriate treatment (AAP Red Book)</a:t>
                      </a:r>
                      <a:endParaRPr lang="en-US" sz="1600" i="0" dirty="0">
                        <a:solidFill>
                          <a:srgbClr val="000000"/>
                        </a:solidFill>
                        <a:latin typeface="Alegreya Sans" panose="00000500000000000000" pitchFamily="2" charset="0"/>
                      </a:endParaRP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solidFill>
                            <a:srgbClr val="000000"/>
                          </a:solidFill>
                          <a:latin typeface="Alegreya Sans" panose="00000500000000000000" pitchFamily="2" charset="0"/>
                        </a:rPr>
                        <a:t>Up to 25% of asymptomatic school-children and a small number of adults carry the bacteria that cause strep throat in their nose and throat are not ill</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0" dirty="0">
                          <a:solidFill>
                            <a:srgbClr val="000000"/>
                          </a:solidFill>
                          <a:latin typeface="Alegreya Sans" panose="00000500000000000000" pitchFamily="2" charset="0"/>
                        </a:rPr>
                        <a:t>In outbreaks, a higher proportion of children with no symptoms of illness may be carriers. The risk of transmission from someone who is not sick but is carrying bacteria is low</a:t>
                      </a:r>
                    </a:p>
                  </a:txBody>
                  <a:tcPr/>
                </a:tc>
                <a:tc>
                  <a:txBody>
                    <a:bodyPr/>
                    <a:lstStyle/>
                    <a:p>
                      <a:pPr marL="285750" indent="-285750">
                        <a:buFont typeface="Arial" panose="020B0604020202020204" pitchFamily="34" charset="0"/>
                        <a:buChar char="•"/>
                      </a:pPr>
                      <a:r>
                        <a:rPr lang="en-US" sz="1600" kern="1200">
                          <a:solidFill>
                            <a:schemeClr val="dk1"/>
                          </a:solidFill>
                          <a:effectLst/>
                          <a:latin typeface="Alegreya Sans" panose="00000500000000000000" pitchFamily="2" charset="0"/>
                          <a:ea typeface="+mn-ea"/>
                          <a:cs typeface="+mn-cs"/>
                        </a:rPr>
                        <a:t>Virus is present in respiratory secretions for several weeks after symptom onset but typically only spread thru close sharing of oral secretions (sharing utensil or kissing)</a:t>
                      </a:r>
                      <a:endParaRPr lang="en-US" sz="1600">
                        <a:latin typeface="Alegreya Sans" panose="00000500000000000000" pitchFamily="2" charset="0"/>
                      </a:endParaRPr>
                    </a:p>
                  </a:txBody>
                  <a:tcPr/>
                </a:tc>
                <a:tc>
                  <a:txBody>
                    <a:bodyPr/>
                    <a:lstStyle/>
                    <a:p>
                      <a:pPr marL="285750" indent="-285750">
                        <a:buFont typeface="Arial" panose="020B0604020202020204" pitchFamily="34" charset="0"/>
                        <a:buChar char="•"/>
                      </a:pPr>
                      <a:r>
                        <a:rPr lang="en-US" sz="1600" b="0" i="0" kern="1200" dirty="0">
                          <a:solidFill>
                            <a:schemeClr val="dk1"/>
                          </a:solidFill>
                          <a:effectLst/>
                          <a:latin typeface="Alegreya Sans" panose="00000500000000000000" pitchFamily="2" charset="0"/>
                          <a:ea typeface="+mn-ea"/>
                          <a:cs typeface="+mn-cs"/>
                        </a:rPr>
                        <a:t>5 days of appropriate antibiotics OR </a:t>
                      </a:r>
                    </a:p>
                    <a:p>
                      <a:pPr marL="285750" indent="-285750">
                        <a:buFont typeface="Arial" panose="020B0604020202020204" pitchFamily="34" charset="0"/>
                        <a:buChar char="•"/>
                      </a:pPr>
                      <a:r>
                        <a:rPr lang="en-US" sz="1600" b="0" i="0" kern="1200" dirty="0">
                          <a:solidFill>
                            <a:schemeClr val="dk1"/>
                          </a:solidFill>
                          <a:effectLst/>
                          <a:latin typeface="Alegreya Sans" panose="00000500000000000000" pitchFamily="2" charset="0"/>
                          <a:ea typeface="+mn-ea"/>
                          <a:cs typeface="+mn-cs"/>
                        </a:rPr>
                        <a:t>21 days after onset of cough, if not treated</a:t>
                      </a:r>
                      <a:endParaRPr lang="en-US" sz="1600" dirty="0">
                        <a:latin typeface="Alegreya Sans" panose="00000500000000000000" pitchFamily="2" charset="0"/>
                      </a:endParaRPr>
                    </a:p>
                  </a:txBody>
                  <a:tcPr/>
                </a:tc>
                <a:extLst>
                  <a:ext uri="{0D108BD9-81ED-4DB2-BD59-A6C34878D82A}">
                    <a16:rowId xmlns:a16="http://schemas.microsoft.com/office/drawing/2014/main" val="480441558"/>
                  </a:ext>
                </a:extLst>
              </a:tr>
            </a:tbl>
          </a:graphicData>
        </a:graphic>
      </p:graphicFrame>
    </p:spTree>
    <p:extLst>
      <p:ext uri="{BB962C8B-B14F-4D97-AF65-F5344CB8AC3E}">
        <p14:creationId xmlns:p14="http://schemas.microsoft.com/office/powerpoint/2010/main" val="358376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477E-BB28-4DAB-0631-10C7771B249C}"/>
              </a:ext>
            </a:extLst>
          </p:cNvPr>
          <p:cNvSpPr>
            <a:spLocks noGrp="1"/>
          </p:cNvSpPr>
          <p:nvPr>
            <p:ph type="title"/>
          </p:nvPr>
        </p:nvSpPr>
        <p:spPr/>
        <p:txBody>
          <a:bodyPr/>
          <a:lstStyle/>
          <a:p>
            <a:r>
              <a:rPr lang="en-US" dirty="0"/>
              <a:t>Spread of Infection</a:t>
            </a:r>
          </a:p>
        </p:txBody>
      </p:sp>
      <p:sp>
        <p:nvSpPr>
          <p:cNvPr id="3" name="Content Placeholder 2">
            <a:extLst>
              <a:ext uri="{FF2B5EF4-FFF2-40B4-BE49-F238E27FC236}">
                <a16:creationId xmlns:a16="http://schemas.microsoft.com/office/drawing/2014/main" id="{EC235410-DD97-95A2-F4A0-3CB2DCDC5D0D}"/>
              </a:ext>
            </a:extLst>
          </p:cNvPr>
          <p:cNvSpPr>
            <a:spLocks noGrp="1"/>
          </p:cNvSpPr>
          <p:nvPr>
            <p:ph idx="1"/>
          </p:nvPr>
        </p:nvSpPr>
        <p:spPr/>
        <p:txBody>
          <a:bodyPr/>
          <a:lstStyle/>
          <a:p>
            <a:r>
              <a:rPr lang="en-US" sz="1400" dirty="0"/>
              <a:t>Respiratory (Droplet) Route:</a:t>
            </a:r>
          </a:p>
          <a:p>
            <a:pPr lvl="1"/>
            <a:r>
              <a:rPr lang="en-US" sz="1400" dirty="0"/>
              <a:t>Contact with large droplets that form when a person talks, coughs, sneezes, or sings </a:t>
            </a:r>
          </a:p>
          <a:p>
            <a:pPr lvl="1"/>
            <a:r>
              <a:rPr lang="en-US" sz="1400" dirty="0"/>
              <a:t>These droplets can land on or be rubbed into the mucous membranes of the eyes, nose, or mouth</a:t>
            </a:r>
          </a:p>
          <a:p>
            <a:pPr lvl="1"/>
            <a:r>
              <a:rPr lang="en-US" sz="1400" dirty="0"/>
              <a:t>The droplets do not stay in the air; they usually travel no more than 3 feet before they fall onto the ground</a:t>
            </a:r>
          </a:p>
          <a:p>
            <a:r>
              <a:rPr lang="en-US" sz="1400" dirty="0"/>
              <a:t>Airborne Route:</a:t>
            </a:r>
          </a:p>
          <a:p>
            <a:pPr lvl="1"/>
            <a:r>
              <a:rPr lang="en-US" sz="1400" dirty="0"/>
              <a:t>Breathing small particles containing viruses floating in the air</a:t>
            </a:r>
          </a:p>
          <a:p>
            <a:pPr lvl="1"/>
            <a:r>
              <a:rPr lang="en-US" sz="1400" dirty="0"/>
              <a:t>These particles can sometimes be generated when a person coughs or sneezes</a:t>
            </a:r>
          </a:p>
          <a:p>
            <a:pPr lvl="1"/>
            <a:r>
              <a:rPr lang="en-US" sz="1400" dirty="0"/>
              <a:t>These small particles contain germs and can remain suspended in the air for long periods of time</a:t>
            </a:r>
          </a:p>
          <a:p>
            <a:pPr lvl="1"/>
            <a:r>
              <a:rPr lang="en-US" sz="1400" dirty="0"/>
              <a:t>These particles can travel long distances along air currents and can infect people more than 3 feet apart in the same or even in another room (unless the doors are closed)</a:t>
            </a:r>
          </a:p>
          <a:p>
            <a:r>
              <a:rPr lang="en-US" sz="1400" dirty="0"/>
              <a:t>Contact Route:</a:t>
            </a:r>
          </a:p>
          <a:p>
            <a:pPr lvl="1"/>
            <a:r>
              <a:rPr lang="en-US" sz="1400" dirty="0"/>
              <a:t>People carrying respiratory viruses can contaminate surfaces or objects with their respiratory or oral secretions, either directly through an uncovered cough or sneeze or indirectly by touching an object with unclean hands</a:t>
            </a:r>
          </a:p>
          <a:p>
            <a:pPr lvl="1"/>
            <a:r>
              <a:rPr lang="en-US" sz="1400" dirty="0"/>
              <a:t>Other people can become infected after touching these contaminated surfaces or objects and putting fingers in their own mouths, eyes, or nose</a:t>
            </a:r>
          </a:p>
        </p:txBody>
      </p:sp>
      <p:sp>
        <p:nvSpPr>
          <p:cNvPr id="4" name="Footer Placeholder 3">
            <a:extLst>
              <a:ext uri="{FF2B5EF4-FFF2-40B4-BE49-F238E27FC236}">
                <a16:creationId xmlns:a16="http://schemas.microsoft.com/office/drawing/2014/main" id="{AE489F80-BEDF-5331-BF75-9EF8A1095D4E}"/>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B8A9C50C-6AEB-0CCD-B696-E57F291C7B39}"/>
              </a:ext>
            </a:extLst>
          </p:cNvPr>
          <p:cNvSpPr>
            <a:spLocks noGrp="1"/>
          </p:cNvSpPr>
          <p:nvPr>
            <p:ph type="sldNum" sz="quarter" idx="4"/>
          </p:nvPr>
        </p:nvSpPr>
        <p:spPr/>
        <p:txBody>
          <a:bodyPr/>
          <a:lstStyle/>
          <a:p>
            <a:fld id="{FDC91213-4F0D-479E-AE4A-9B176DFAB61C}" type="slidenum">
              <a:rPr lang="en-US" smtClean="0"/>
              <a:pPr/>
              <a:t>16</a:t>
            </a:fld>
            <a:endParaRPr lang="en-US"/>
          </a:p>
        </p:txBody>
      </p:sp>
      <p:pic>
        <p:nvPicPr>
          <p:cNvPr id="6" name="Picture 5" descr="A blue and red line drawing of a person's head&#10;&#10;Description automatically generated">
            <a:extLst>
              <a:ext uri="{FF2B5EF4-FFF2-40B4-BE49-F238E27FC236}">
                <a16:creationId xmlns:a16="http://schemas.microsoft.com/office/drawing/2014/main" id="{A8800092-DFA4-0FFD-0487-0602F5F82CB2}"/>
              </a:ext>
            </a:extLst>
          </p:cNvPr>
          <p:cNvPicPr>
            <a:picLocks noChangeAspect="1"/>
          </p:cNvPicPr>
          <p:nvPr/>
        </p:nvPicPr>
        <p:blipFill>
          <a:blip r:embed="rId2"/>
          <a:stretch>
            <a:fillRect/>
          </a:stretch>
        </p:blipFill>
        <p:spPr>
          <a:xfrm>
            <a:off x="3514164" y="1234854"/>
            <a:ext cx="482209" cy="504752"/>
          </a:xfrm>
          <a:prstGeom prst="rect">
            <a:avLst/>
          </a:prstGeom>
        </p:spPr>
      </p:pic>
      <p:pic>
        <p:nvPicPr>
          <p:cNvPr id="7" name="Picture 6" descr="A silhouette of a child blowing a virus&#10;&#10;Description automatically generated">
            <a:extLst>
              <a:ext uri="{FF2B5EF4-FFF2-40B4-BE49-F238E27FC236}">
                <a16:creationId xmlns:a16="http://schemas.microsoft.com/office/drawing/2014/main" id="{76349018-551E-2EEF-6524-269D190614CA}"/>
              </a:ext>
            </a:extLst>
          </p:cNvPr>
          <p:cNvPicPr>
            <a:picLocks noChangeAspect="1"/>
          </p:cNvPicPr>
          <p:nvPr/>
        </p:nvPicPr>
        <p:blipFill>
          <a:blip r:embed="rId3"/>
          <a:stretch>
            <a:fillRect/>
          </a:stretch>
        </p:blipFill>
        <p:spPr>
          <a:xfrm>
            <a:off x="2537955" y="2393576"/>
            <a:ext cx="501906" cy="527122"/>
          </a:xfrm>
          <a:prstGeom prst="rect">
            <a:avLst/>
          </a:prstGeom>
        </p:spPr>
      </p:pic>
      <p:pic>
        <p:nvPicPr>
          <p:cNvPr id="8" name="Picture 7" descr="Surface icon - Download on Iconfinder on Iconfinder">
            <a:extLst>
              <a:ext uri="{FF2B5EF4-FFF2-40B4-BE49-F238E27FC236}">
                <a16:creationId xmlns:a16="http://schemas.microsoft.com/office/drawing/2014/main" id="{84A841E8-B3D7-6011-E14C-7B3F8937D756}"/>
              </a:ext>
            </a:extLst>
          </p:cNvPr>
          <p:cNvPicPr>
            <a:picLocks noChangeAspect="1"/>
          </p:cNvPicPr>
          <p:nvPr/>
        </p:nvPicPr>
        <p:blipFill>
          <a:blip r:embed="rId4"/>
          <a:stretch>
            <a:fillRect/>
          </a:stretch>
        </p:blipFill>
        <p:spPr>
          <a:xfrm>
            <a:off x="2537955" y="4173944"/>
            <a:ext cx="352045" cy="308128"/>
          </a:xfrm>
          <a:prstGeom prst="rect">
            <a:avLst/>
          </a:prstGeom>
        </p:spPr>
      </p:pic>
    </p:spTree>
    <p:extLst>
      <p:ext uri="{BB962C8B-B14F-4D97-AF65-F5344CB8AC3E}">
        <p14:creationId xmlns:p14="http://schemas.microsoft.com/office/powerpoint/2010/main" val="70891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94EF-A0C4-625F-51BF-F85590DE0313}"/>
              </a:ext>
            </a:extLst>
          </p:cNvPr>
          <p:cNvSpPr>
            <a:spLocks noGrp="1"/>
          </p:cNvSpPr>
          <p:nvPr>
            <p:ph type="title"/>
          </p:nvPr>
        </p:nvSpPr>
        <p:spPr/>
        <p:txBody>
          <a:bodyPr/>
          <a:lstStyle/>
          <a:p>
            <a:r>
              <a:rPr lang="en-US" dirty="0"/>
              <a:t>How do they Spread?</a:t>
            </a:r>
          </a:p>
        </p:txBody>
      </p:sp>
      <p:sp>
        <p:nvSpPr>
          <p:cNvPr id="3" name="Footer Placeholder 2">
            <a:extLst>
              <a:ext uri="{FF2B5EF4-FFF2-40B4-BE49-F238E27FC236}">
                <a16:creationId xmlns:a16="http://schemas.microsoft.com/office/drawing/2014/main" id="{6FFC113C-E5F0-51B0-6107-62A8DC543E10}"/>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9A612A67-F59D-4A0B-C587-6DF254A8AD67}"/>
              </a:ext>
            </a:extLst>
          </p:cNvPr>
          <p:cNvSpPr>
            <a:spLocks noGrp="1"/>
          </p:cNvSpPr>
          <p:nvPr>
            <p:ph type="sldNum" sz="quarter" idx="4"/>
          </p:nvPr>
        </p:nvSpPr>
        <p:spPr/>
        <p:txBody>
          <a:bodyPr/>
          <a:lstStyle/>
          <a:p>
            <a:fld id="{FDC91213-4F0D-479E-AE4A-9B176DFAB61C}" type="slidenum">
              <a:rPr lang="en-US" smtClean="0"/>
              <a:pPr/>
              <a:t>17</a:t>
            </a:fld>
            <a:endParaRPr lang="en-US"/>
          </a:p>
        </p:txBody>
      </p:sp>
      <p:graphicFrame>
        <p:nvGraphicFramePr>
          <p:cNvPr id="6" name="Table 5">
            <a:extLst>
              <a:ext uri="{FF2B5EF4-FFF2-40B4-BE49-F238E27FC236}">
                <a16:creationId xmlns:a16="http://schemas.microsoft.com/office/drawing/2014/main" id="{4AD50875-9833-8E8A-327E-76C3841AAB4D}"/>
              </a:ext>
            </a:extLst>
          </p:cNvPr>
          <p:cNvGraphicFramePr>
            <a:graphicFrameLocks noGrp="1"/>
          </p:cNvGraphicFramePr>
          <p:nvPr>
            <p:extLst>
              <p:ext uri="{D42A27DB-BD31-4B8C-83A1-F6EECF244321}">
                <p14:modId xmlns:p14="http://schemas.microsoft.com/office/powerpoint/2010/main" val="643228978"/>
              </p:ext>
            </p:extLst>
          </p:nvPr>
        </p:nvGraphicFramePr>
        <p:xfrm>
          <a:off x="428120" y="1172651"/>
          <a:ext cx="11070460" cy="3913699"/>
        </p:xfrm>
        <a:graphic>
          <a:graphicData uri="http://schemas.openxmlformats.org/drawingml/2006/table">
            <a:tbl>
              <a:tblPr firstRow="1" bandRow="1">
                <a:tableStyleId>{5C22544A-7EE6-4342-B048-85BDC9FD1C3A}</a:tableStyleId>
              </a:tblPr>
              <a:tblGrid>
                <a:gridCol w="2635120">
                  <a:extLst>
                    <a:ext uri="{9D8B030D-6E8A-4147-A177-3AD203B41FA5}">
                      <a16:colId xmlns:a16="http://schemas.microsoft.com/office/drawing/2014/main" val="500686266"/>
                    </a:ext>
                  </a:extLst>
                </a:gridCol>
                <a:gridCol w="8435340">
                  <a:extLst>
                    <a:ext uri="{9D8B030D-6E8A-4147-A177-3AD203B41FA5}">
                      <a16:colId xmlns:a16="http://schemas.microsoft.com/office/drawing/2014/main" val="2084443564"/>
                    </a:ext>
                  </a:extLst>
                </a:gridCol>
              </a:tblGrid>
              <a:tr h="469903">
                <a:tc>
                  <a:txBody>
                    <a:bodyPr/>
                    <a:lstStyle/>
                    <a:p>
                      <a:endParaRPr lang="en-US" dirty="0">
                        <a:latin typeface="Alegreya Sans" panose="00000500000000000000" pitchFamily="2" charset="0"/>
                      </a:endParaRPr>
                    </a:p>
                  </a:txBody>
                  <a:tcPr>
                    <a:solidFill>
                      <a:srgbClr val="00247F"/>
                    </a:solidFill>
                  </a:tcPr>
                </a:tc>
                <a:tc>
                  <a:txBody>
                    <a:bodyPr/>
                    <a:lstStyle/>
                    <a:p>
                      <a:r>
                        <a:rPr lang="en-US">
                          <a:latin typeface="Alegreya Sans"/>
                        </a:rPr>
                        <a:t>Transmission Route</a:t>
                      </a:r>
                    </a:p>
                  </a:txBody>
                  <a:tcPr>
                    <a:solidFill>
                      <a:srgbClr val="00247F"/>
                    </a:solidFill>
                  </a:tcPr>
                </a:tc>
                <a:extLst>
                  <a:ext uri="{0D108BD9-81ED-4DB2-BD59-A6C34878D82A}">
                    <a16:rowId xmlns:a16="http://schemas.microsoft.com/office/drawing/2014/main" val="366893641"/>
                  </a:ext>
                </a:extLst>
              </a:tr>
              <a:tr h="914400">
                <a:tc>
                  <a:txBody>
                    <a:bodyPr/>
                    <a:lstStyle/>
                    <a:p>
                      <a:r>
                        <a:rPr lang="en-US">
                          <a:latin typeface="Alegreya Sans"/>
                        </a:rPr>
                        <a:t>Strep Throat</a:t>
                      </a:r>
                    </a:p>
                  </a:txBody>
                  <a:tcPr/>
                </a:tc>
                <a:tc>
                  <a:txBody>
                    <a:bodyPr/>
                    <a:lstStyle/>
                    <a:p>
                      <a:endParaRPr lang="en-US">
                        <a:latin typeface="Alegreya Sans" panose="00000500000000000000" pitchFamily="2" charset="0"/>
                      </a:endParaRPr>
                    </a:p>
                  </a:txBody>
                  <a:tcPr/>
                </a:tc>
                <a:extLst>
                  <a:ext uri="{0D108BD9-81ED-4DB2-BD59-A6C34878D82A}">
                    <a16:rowId xmlns:a16="http://schemas.microsoft.com/office/drawing/2014/main" val="2628039673"/>
                  </a:ext>
                </a:extLst>
              </a:tr>
              <a:tr h="1386396">
                <a:tc>
                  <a:txBody>
                    <a:bodyPr/>
                    <a:lstStyle/>
                    <a:p>
                      <a:r>
                        <a:rPr lang="en-US">
                          <a:latin typeface="Alegreya Sans"/>
                        </a:rPr>
                        <a:t>Mono</a:t>
                      </a:r>
                    </a:p>
                  </a:txBody>
                  <a:tcPr/>
                </a:tc>
                <a:tc>
                  <a:txBody>
                    <a:bodyPr/>
                    <a:lstStyle/>
                    <a:p>
                      <a:r>
                        <a:rPr lang="en-US" sz="1800">
                          <a:latin typeface="Alegreya Sans" panose="00000500000000000000" pitchFamily="2" charset="0"/>
                        </a:rPr>
                        <a:t>Person-to-person contact</a:t>
                      </a:r>
                    </a:p>
                    <a:p>
                      <a:pPr marL="342900" indent="-342900">
                        <a:buFont typeface="Arial" panose="020B0604020202020204" pitchFamily="34" charset="0"/>
                        <a:buChar char="•"/>
                      </a:pPr>
                      <a:r>
                        <a:rPr lang="en-US" sz="1800">
                          <a:latin typeface="Alegreya Sans" panose="00000500000000000000" pitchFamily="2" charset="0"/>
                        </a:rPr>
                        <a:t>Kissing </a:t>
                      </a:r>
                    </a:p>
                    <a:p>
                      <a:pPr marL="342900" indent="-342900">
                        <a:buFont typeface="Arial" panose="020B0604020202020204" pitchFamily="34" charset="0"/>
                        <a:buChar char="•"/>
                      </a:pPr>
                      <a:r>
                        <a:rPr lang="en-US" sz="1800">
                          <a:latin typeface="Alegreya Sans" panose="00000500000000000000" pitchFamily="2" charset="0"/>
                        </a:rPr>
                        <a:t>Sharing objects contaminated with saliva (eg, toys, toothbrushes, cups, bottles)</a:t>
                      </a:r>
                    </a:p>
                    <a:p>
                      <a:pPr marL="342900" indent="-342900">
                        <a:buFont typeface="Arial" panose="020B0604020202020204" pitchFamily="34" charset="0"/>
                        <a:buChar char="•"/>
                      </a:pPr>
                      <a:r>
                        <a:rPr lang="en-US" sz="1800">
                          <a:latin typeface="Alegreya Sans" panose="00000500000000000000" pitchFamily="2" charset="0"/>
                        </a:rPr>
                        <a:t>May be spread by blood transfusion or organ transplantation</a:t>
                      </a:r>
                    </a:p>
                  </a:txBody>
                  <a:tcPr/>
                </a:tc>
                <a:extLst>
                  <a:ext uri="{0D108BD9-81ED-4DB2-BD59-A6C34878D82A}">
                    <a16:rowId xmlns:a16="http://schemas.microsoft.com/office/drawing/2014/main" val="3523355119"/>
                  </a:ext>
                </a:extLst>
              </a:tr>
              <a:tr h="1143000">
                <a:tc>
                  <a:txBody>
                    <a:bodyPr/>
                    <a:lstStyle/>
                    <a:p>
                      <a:r>
                        <a:rPr lang="en-US">
                          <a:latin typeface="Alegreya Sans"/>
                        </a:rPr>
                        <a:t>Whooping Cough</a:t>
                      </a:r>
                    </a:p>
                  </a:txBody>
                  <a:tcPr/>
                </a:tc>
                <a:tc>
                  <a:txBody>
                    <a:bodyPr/>
                    <a:lstStyle/>
                    <a:p>
                      <a:endParaRPr lang="en-US" dirty="0">
                        <a:latin typeface="Alegreya Sans" panose="00000500000000000000" pitchFamily="2" charset="0"/>
                      </a:endParaRPr>
                    </a:p>
                  </a:txBody>
                  <a:tcPr/>
                </a:tc>
                <a:extLst>
                  <a:ext uri="{0D108BD9-81ED-4DB2-BD59-A6C34878D82A}">
                    <a16:rowId xmlns:a16="http://schemas.microsoft.com/office/drawing/2014/main" val="74493945"/>
                  </a:ext>
                </a:extLst>
              </a:tr>
            </a:tbl>
          </a:graphicData>
        </a:graphic>
      </p:graphicFrame>
      <p:pic>
        <p:nvPicPr>
          <p:cNvPr id="7" name="Picture 6" descr="Surface icon - Download on Iconfinder on Iconfinder">
            <a:extLst>
              <a:ext uri="{FF2B5EF4-FFF2-40B4-BE49-F238E27FC236}">
                <a16:creationId xmlns:a16="http://schemas.microsoft.com/office/drawing/2014/main" id="{B7A50F35-0248-8C72-5407-9220B91B52EB}"/>
              </a:ext>
            </a:extLst>
          </p:cNvPr>
          <p:cNvPicPr>
            <a:picLocks noChangeAspect="1"/>
          </p:cNvPicPr>
          <p:nvPr/>
        </p:nvPicPr>
        <p:blipFill>
          <a:blip r:embed="rId2"/>
          <a:stretch>
            <a:fillRect/>
          </a:stretch>
        </p:blipFill>
        <p:spPr>
          <a:xfrm>
            <a:off x="4313165" y="1658470"/>
            <a:ext cx="884991" cy="884990"/>
          </a:xfrm>
          <a:prstGeom prst="rect">
            <a:avLst/>
          </a:prstGeom>
        </p:spPr>
      </p:pic>
      <p:pic>
        <p:nvPicPr>
          <p:cNvPr id="8" name="Picture 7" descr="A blue and red line drawing of a person's head&#10;&#10;Description automatically generated">
            <a:extLst>
              <a:ext uri="{FF2B5EF4-FFF2-40B4-BE49-F238E27FC236}">
                <a16:creationId xmlns:a16="http://schemas.microsoft.com/office/drawing/2014/main" id="{FAD9E6A8-11F6-975F-D8CF-EB75E05A1CAD}"/>
              </a:ext>
            </a:extLst>
          </p:cNvPr>
          <p:cNvPicPr>
            <a:picLocks noChangeAspect="1"/>
          </p:cNvPicPr>
          <p:nvPr/>
        </p:nvPicPr>
        <p:blipFill>
          <a:blip r:embed="rId3"/>
          <a:stretch>
            <a:fillRect/>
          </a:stretch>
        </p:blipFill>
        <p:spPr>
          <a:xfrm>
            <a:off x="3286912" y="1676514"/>
            <a:ext cx="753025" cy="788229"/>
          </a:xfrm>
          <a:prstGeom prst="rect">
            <a:avLst/>
          </a:prstGeom>
        </p:spPr>
      </p:pic>
      <p:pic>
        <p:nvPicPr>
          <p:cNvPr id="9" name="Picture 8" descr="A blue and red line drawing of a person's head&#10;&#10;Description automatically generated">
            <a:extLst>
              <a:ext uri="{FF2B5EF4-FFF2-40B4-BE49-F238E27FC236}">
                <a16:creationId xmlns:a16="http://schemas.microsoft.com/office/drawing/2014/main" id="{98BDB1A2-72E8-7CB6-A48C-C7B7FBA82828}"/>
              </a:ext>
            </a:extLst>
          </p:cNvPr>
          <p:cNvPicPr>
            <a:picLocks noChangeAspect="1"/>
          </p:cNvPicPr>
          <p:nvPr/>
        </p:nvPicPr>
        <p:blipFill>
          <a:blip r:embed="rId3"/>
          <a:stretch>
            <a:fillRect/>
          </a:stretch>
        </p:blipFill>
        <p:spPr>
          <a:xfrm>
            <a:off x="3286912" y="4127418"/>
            <a:ext cx="753025" cy="788229"/>
          </a:xfrm>
          <a:prstGeom prst="rect">
            <a:avLst/>
          </a:prstGeom>
        </p:spPr>
      </p:pic>
      <p:pic>
        <p:nvPicPr>
          <p:cNvPr id="10" name="Picture 9" descr="A silhouette of a child blowing a virus&#10;&#10;Description automatically generated">
            <a:extLst>
              <a:ext uri="{FF2B5EF4-FFF2-40B4-BE49-F238E27FC236}">
                <a16:creationId xmlns:a16="http://schemas.microsoft.com/office/drawing/2014/main" id="{1E535234-96BC-B835-C48A-4BAE6CB42366}"/>
              </a:ext>
            </a:extLst>
          </p:cNvPr>
          <p:cNvPicPr>
            <a:picLocks noChangeAspect="1"/>
          </p:cNvPicPr>
          <p:nvPr/>
        </p:nvPicPr>
        <p:blipFill>
          <a:blip r:embed="rId4"/>
          <a:stretch>
            <a:fillRect/>
          </a:stretch>
        </p:blipFill>
        <p:spPr>
          <a:xfrm>
            <a:off x="4313165" y="4127418"/>
            <a:ext cx="753025" cy="790857"/>
          </a:xfrm>
          <a:prstGeom prst="rect">
            <a:avLst/>
          </a:prstGeom>
        </p:spPr>
      </p:pic>
    </p:spTree>
    <p:extLst>
      <p:ext uri="{BB962C8B-B14F-4D97-AF65-F5344CB8AC3E}">
        <p14:creationId xmlns:p14="http://schemas.microsoft.com/office/powerpoint/2010/main" val="353483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EE4F-7CC5-BC63-87F4-5A1DC854D29E}"/>
              </a:ext>
            </a:extLst>
          </p:cNvPr>
          <p:cNvSpPr>
            <a:spLocks noGrp="1"/>
          </p:cNvSpPr>
          <p:nvPr>
            <p:ph type="title"/>
          </p:nvPr>
        </p:nvSpPr>
        <p:spPr/>
        <p:txBody>
          <a:bodyPr/>
          <a:lstStyle/>
          <a:p>
            <a:r>
              <a:rPr lang="en-US" dirty="0"/>
              <a:t>Conjunctivitis</a:t>
            </a:r>
          </a:p>
        </p:txBody>
      </p:sp>
      <p:sp>
        <p:nvSpPr>
          <p:cNvPr id="3" name="Content Placeholder 2">
            <a:extLst>
              <a:ext uri="{FF2B5EF4-FFF2-40B4-BE49-F238E27FC236}">
                <a16:creationId xmlns:a16="http://schemas.microsoft.com/office/drawing/2014/main" id="{687FFA5D-A00D-8BF3-9726-707F6175B5A5}"/>
              </a:ext>
            </a:extLst>
          </p:cNvPr>
          <p:cNvSpPr>
            <a:spLocks noGrp="1"/>
          </p:cNvSpPr>
          <p:nvPr>
            <p:ph idx="1"/>
          </p:nvPr>
        </p:nvSpPr>
        <p:spPr>
          <a:xfrm>
            <a:off x="838200" y="1417320"/>
            <a:ext cx="5958839" cy="4317999"/>
          </a:xfrm>
        </p:spPr>
        <p:txBody>
          <a:bodyPr/>
          <a:lstStyle/>
          <a:p>
            <a:r>
              <a:rPr lang="en-US" sz="1800" dirty="0"/>
              <a:t>Viral Signs and Symptoms </a:t>
            </a:r>
          </a:p>
          <a:p>
            <a:pPr lvl="1"/>
            <a:r>
              <a:rPr lang="en-US" sz="1800" dirty="0"/>
              <a:t>Pink, swollen, watering eye (s) sensitive to light</a:t>
            </a:r>
          </a:p>
          <a:p>
            <a:pPr lvl="1"/>
            <a:r>
              <a:rPr lang="en-US" sz="1800" dirty="0"/>
              <a:t>May affect only 1 eye or both eyes</a:t>
            </a:r>
          </a:p>
          <a:p>
            <a:r>
              <a:rPr lang="en-US" sz="1800" dirty="0"/>
              <a:t>Bacterial Signs and Symptoms</a:t>
            </a:r>
          </a:p>
          <a:p>
            <a:pPr lvl="1"/>
            <a:r>
              <a:rPr lang="en-US" sz="1800" dirty="0"/>
              <a:t>Red or pink, itchy, painful eye (s)</a:t>
            </a:r>
          </a:p>
          <a:p>
            <a:pPr lvl="1"/>
            <a:r>
              <a:rPr lang="en-US" sz="1800" dirty="0"/>
              <a:t>More than a tiny amount of green or yellow discharge</a:t>
            </a:r>
          </a:p>
          <a:p>
            <a:pPr lvl="1"/>
            <a:r>
              <a:rPr lang="en-US" sz="1800" dirty="0"/>
              <a:t>Infected eyes may be crusted shut in the morning</a:t>
            </a:r>
          </a:p>
          <a:p>
            <a:pPr lvl="1"/>
            <a:r>
              <a:rPr lang="en-US" sz="1800" dirty="0"/>
              <a:t>May affect 1 or both eyes</a:t>
            </a:r>
          </a:p>
          <a:p>
            <a:r>
              <a:rPr lang="en-US" sz="1800" dirty="0"/>
              <a:t>Spread: Hands become contaminated by direct contact with discharge from an infected eye or by touching other surfaces that have been contaminated</a:t>
            </a:r>
          </a:p>
          <a:p>
            <a:endParaRPr lang="en-US" sz="1800" dirty="0"/>
          </a:p>
        </p:txBody>
      </p:sp>
      <p:sp>
        <p:nvSpPr>
          <p:cNvPr id="4" name="Footer Placeholder 3">
            <a:extLst>
              <a:ext uri="{FF2B5EF4-FFF2-40B4-BE49-F238E27FC236}">
                <a16:creationId xmlns:a16="http://schemas.microsoft.com/office/drawing/2014/main" id="{4BB25EAE-D252-9E50-FFBE-4AAE284D199A}"/>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8A2CC17D-FF2D-B2CB-C4EE-8AFFA0442945}"/>
              </a:ext>
            </a:extLst>
          </p:cNvPr>
          <p:cNvSpPr>
            <a:spLocks noGrp="1"/>
          </p:cNvSpPr>
          <p:nvPr>
            <p:ph type="sldNum" sz="quarter" idx="4"/>
          </p:nvPr>
        </p:nvSpPr>
        <p:spPr/>
        <p:txBody>
          <a:bodyPr/>
          <a:lstStyle/>
          <a:p>
            <a:fld id="{FDC91213-4F0D-479E-AE4A-9B176DFAB61C}" type="slidenum">
              <a:rPr lang="en-US" smtClean="0"/>
              <a:pPr/>
              <a:t>18</a:t>
            </a:fld>
            <a:endParaRPr lang="en-US"/>
          </a:p>
        </p:txBody>
      </p:sp>
      <p:sp>
        <p:nvSpPr>
          <p:cNvPr id="6" name="Rectangle: Rounded Corners 5">
            <a:extLst>
              <a:ext uri="{FF2B5EF4-FFF2-40B4-BE49-F238E27FC236}">
                <a16:creationId xmlns:a16="http://schemas.microsoft.com/office/drawing/2014/main" id="{6A0213C4-C83B-29C9-6821-FDC6E837E9AC}"/>
              </a:ext>
            </a:extLst>
          </p:cNvPr>
          <p:cNvSpPr/>
          <p:nvPr/>
        </p:nvSpPr>
        <p:spPr>
          <a:xfrm>
            <a:off x="7377953" y="1957250"/>
            <a:ext cx="4604334" cy="376034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fontAlgn="base">
              <a:buClr>
                <a:srgbClr val="00247F"/>
              </a:buClr>
            </a:pPr>
            <a:r>
              <a:rPr lang="en-US" b="1" dirty="0">
                <a:solidFill>
                  <a:schemeClr val="bg1"/>
                </a:solidFill>
                <a:latin typeface="Alegreya Sans" panose="00000500000000000000" pitchFamily="2" charset="0"/>
              </a:rPr>
              <a:t>Controlling the Spread</a:t>
            </a:r>
          </a:p>
          <a:p>
            <a:pPr marL="742950" lvl="1" indent="-285750" fontAlgn="base">
              <a:buClr>
                <a:srgbClr val="FFFFFF"/>
              </a:buClr>
              <a:buFont typeface="Arial" panose="020B0604020202020204" pitchFamily="34" charset="0"/>
              <a:buChar char="•"/>
            </a:pPr>
            <a:r>
              <a:rPr lang="en-US" dirty="0">
                <a:solidFill>
                  <a:schemeClr val="bg1"/>
                </a:solidFill>
                <a:latin typeface="Alegreya Sans" panose="00000500000000000000" pitchFamily="2" charset="0"/>
              </a:rPr>
              <a:t>Clean hands before and after touching the eyes, nose, and mouth</a:t>
            </a:r>
          </a:p>
          <a:p>
            <a:pPr marL="742950" lvl="1" indent="-285750" fontAlgn="base">
              <a:buClr>
                <a:srgbClr val="FFFFFF"/>
              </a:buClr>
              <a:buFont typeface="Arial" panose="020B0604020202020204" pitchFamily="34" charset="0"/>
              <a:buChar char="•"/>
            </a:pPr>
            <a:r>
              <a:rPr lang="en-US" dirty="0">
                <a:solidFill>
                  <a:schemeClr val="bg1"/>
                </a:solidFill>
                <a:latin typeface="Alegreya Sans"/>
              </a:rPr>
              <a:t>Avoid touching face </a:t>
            </a:r>
          </a:p>
          <a:p>
            <a:pPr marL="742950" lvl="1" indent="-285750" fontAlgn="base">
              <a:buClr>
                <a:srgbClr val="FFFFFF"/>
              </a:buClr>
              <a:buFont typeface="Arial" panose="020B0604020202020204" pitchFamily="34" charset="0"/>
              <a:buChar char="•"/>
            </a:pPr>
            <a:r>
              <a:rPr lang="en-US" dirty="0">
                <a:solidFill>
                  <a:schemeClr val="bg1"/>
                </a:solidFill>
                <a:latin typeface="Alegreya Sans" panose="00000500000000000000" pitchFamily="2" charset="0"/>
              </a:rPr>
              <a:t>Consult a health professional for diagnosis and possible treatment of conjunctivitis. The role of antibiotics in preventing spread of bacterial conjunctivitis is unclear</a:t>
            </a:r>
          </a:p>
          <a:p>
            <a:pPr marL="1085850" lvl="2" indent="-171450" fontAlgn="base">
              <a:buClr>
                <a:srgbClr val="FFFFFF"/>
              </a:buClr>
              <a:buFont typeface="Arial" panose="020B0604020202020204" pitchFamily="34" charset="0"/>
              <a:buChar char="•"/>
            </a:pPr>
            <a:r>
              <a:rPr lang="en-US" sz="1600" dirty="0">
                <a:solidFill>
                  <a:schemeClr val="bg1"/>
                </a:solidFill>
                <a:latin typeface="Alegreya Sans" panose="00000500000000000000" pitchFamily="2" charset="0"/>
              </a:rPr>
              <a:t>Antibiotics shorten the course of pinkeye only minimally, if at all</a:t>
            </a:r>
          </a:p>
          <a:p>
            <a:pPr marL="1085850" lvl="2" indent="-171450" fontAlgn="base">
              <a:buClr>
                <a:srgbClr val="FFFFFF"/>
              </a:buClr>
              <a:buFont typeface="Arial" panose="020B0604020202020204" pitchFamily="34" charset="0"/>
              <a:buChar char="•"/>
            </a:pPr>
            <a:r>
              <a:rPr lang="en-US" sz="1600" dirty="0">
                <a:solidFill>
                  <a:schemeClr val="bg1"/>
                </a:solidFill>
                <a:latin typeface="Alegreya Sans" panose="00000500000000000000" pitchFamily="2" charset="0"/>
              </a:rPr>
              <a:t>Most children get better after 5-6 days without antibiotics</a:t>
            </a:r>
            <a:endParaRPr lang="en-US" sz="1600" dirty="0">
              <a:solidFill>
                <a:schemeClr val="bg1"/>
              </a:solidFill>
              <a:latin typeface="Alegreya Sans"/>
            </a:endParaRPr>
          </a:p>
        </p:txBody>
      </p:sp>
      <p:pic>
        <p:nvPicPr>
          <p:cNvPr id="7" name="Picture 6" descr="Baby showing symptoms; crusting of her eyelids">
            <a:extLst>
              <a:ext uri="{FF2B5EF4-FFF2-40B4-BE49-F238E27FC236}">
                <a16:creationId xmlns:a16="http://schemas.microsoft.com/office/drawing/2014/main" id="{DB26941A-5878-8DC2-7FBB-FDA92B5DE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01" y="136525"/>
            <a:ext cx="2407718" cy="1715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60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4C97-D8ED-38EE-2A35-C32858596418}"/>
              </a:ext>
            </a:extLst>
          </p:cNvPr>
          <p:cNvSpPr>
            <a:spLocks noGrp="1"/>
          </p:cNvSpPr>
          <p:nvPr>
            <p:ph type="title"/>
          </p:nvPr>
        </p:nvSpPr>
        <p:spPr/>
        <p:txBody>
          <a:bodyPr/>
          <a:lstStyle/>
          <a:p>
            <a:r>
              <a:rPr lang="en-US" b="1" dirty="0">
                <a:solidFill>
                  <a:srgbClr val="00247F"/>
                </a:solidFill>
              </a:rPr>
              <a:t>School Exclusion &amp; Readmittance</a:t>
            </a:r>
            <a:endParaRPr lang="en-US" dirty="0"/>
          </a:p>
        </p:txBody>
      </p:sp>
      <p:sp>
        <p:nvSpPr>
          <p:cNvPr id="3" name="Footer Placeholder 2">
            <a:extLst>
              <a:ext uri="{FF2B5EF4-FFF2-40B4-BE49-F238E27FC236}">
                <a16:creationId xmlns:a16="http://schemas.microsoft.com/office/drawing/2014/main" id="{40B116D4-535F-E01F-5AB4-BD4850E335AD}"/>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2DE4EFE0-68B2-D500-47B2-277AEE218BC8}"/>
              </a:ext>
            </a:extLst>
          </p:cNvPr>
          <p:cNvSpPr>
            <a:spLocks noGrp="1"/>
          </p:cNvSpPr>
          <p:nvPr>
            <p:ph type="sldNum" sz="quarter" idx="4"/>
          </p:nvPr>
        </p:nvSpPr>
        <p:spPr/>
        <p:txBody>
          <a:bodyPr/>
          <a:lstStyle/>
          <a:p>
            <a:fld id="{FDC91213-4F0D-479E-AE4A-9B176DFAB61C}" type="slidenum">
              <a:rPr lang="en-US" smtClean="0"/>
              <a:pPr/>
              <a:t>19</a:t>
            </a:fld>
            <a:endParaRPr lang="en-US"/>
          </a:p>
        </p:txBody>
      </p:sp>
      <p:graphicFrame>
        <p:nvGraphicFramePr>
          <p:cNvPr id="5" name="Table 4">
            <a:extLst>
              <a:ext uri="{FF2B5EF4-FFF2-40B4-BE49-F238E27FC236}">
                <a16:creationId xmlns:a16="http://schemas.microsoft.com/office/drawing/2014/main" id="{94E58A7F-252F-EDCE-12E1-2F03795433AE}"/>
              </a:ext>
            </a:extLst>
          </p:cNvPr>
          <p:cNvGraphicFramePr>
            <a:graphicFrameLocks noGrp="1"/>
          </p:cNvGraphicFramePr>
          <p:nvPr>
            <p:extLst>
              <p:ext uri="{D42A27DB-BD31-4B8C-83A1-F6EECF244321}">
                <p14:modId xmlns:p14="http://schemas.microsoft.com/office/powerpoint/2010/main" val="1381784776"/>
              </p:ext>
            </p:extLst>
          </p:nvPr>
        </p:nvGraphicFramePr>
        <p:xfrm>
          <a:off x="272530" y="1139578"/>
          <a:ext cx="11646940" cy="4578843"/>
        </p:xfrm>
        <a:graphic>
          <a:graphicData uri="http://schemas.openxmlformats.org/drawingml/2006/table">
            <a:tbl>
              <a:tblPr firstRow="1" bandRow="1">
                <a:tableStyleId>{5C22544A-7EE6-4342-B048-85BDC9FD1C3A}</a:tableStyleId>
              </a:tblPr>
              <a:tblGrid>
                <a:gridCol w="2027461">
                  <a:extLst>
                    <a:ext uri="{9D8B030D-6E8A-4147-A177-3AD203B41FA5}">
                      <a16:colId xmlns:a16="http://schemas.microsoft.com/office/drawing/2014/main" val="2781648869"/>
                    </a:ext>
                  </a:extLst>
                </a:gridCol>
                <a:gridCol w="4429700">
                  <a:extLst>
                    <a:ext uri="{9D8B030D-6E8A-4147-A177-3AD203B41FA5}">
                      <a16:colId xmlns:a16="http://schemas.microsoft.com/office/drawing/2014/main" val="3748154481"/>
                    </a:ext>
                  </a:extLst>
                </a:gridCol>
                <a:gridCol w="5189779">
                  <a:extLst>
                    <a:ext uri="{9D8B030D-6E8A-4147-A177-3AD203B41FA5}">
                      <a16:colId xmlns:a16="http://schemas.microsoft.com/office/drawing/2014/main" val="3494744703"/>
                    </a:ext>
                  </a:extLst>
                </a:gridCol>
              </a:tblGrid>
              <a:tr h="630669">
                <a:tc>
                  <a:txBody>
                    <a:bodyPr/>
                    <a:lstStyle/>
                    <a:p>
                      <a:r>
                        <a:rPr lang="en-US">
                          <a:latin typeface="Alegreya Sans" panose="00000500000000000000" pitchFamily="2" charset="0"/>
                        </a:rPr>
                        <a:t>Respiratory Illness</a:t>
                      </a:r>
                    </a:p>
                  </a:txBody>
                  <a:tcPr>
                    <a:solidFill>
                      <a:srgbClr val="00247F"/>
                    </a:solidFill>
                  </a:tcPr>
                </a:tc>
                <a:tc>
                  <a:txBody>
                    <a:bodyPr/>
                    <a:lstStyle/>
                    <a:p>
                      <a:r>
                        <a:rPr lang="en-US">
                          <a:latin typeface="Alegreya Sans" panose="00000500000000000000" pitchFamily="2" charset="0"/>
                        </a:rPr>
                        <a:t>Exclusion Criteria</a:t>
                      </a:r>
                    </a:p>
                  </a:txBody>
                  <a:tcPr>
                    <a:solidFill>
                      <a:srgbClr val="00247F"/>
                    </a:solidFill>
                  </a:tcPr>
                </a:tc>
                <a:tc>
                  <a:txBody>
                    <a:bodyPr/>
                    <a:lstStyle/>
                    <a:p>
                      <a:r>
                        <a:rPr lang="en-US">
                          <a:latin typeface="Alegreya Sans" panose="00000500000000000000" pitchFamily="2" charset="0"/>
                        </a:rPr>
                        <a:t>Readmittance Criteria</a:t>
                      </a:r>
                    </a:p>
                  </a:txBody>
                  <a:tcPr>
                    <a:solidFill>
                      <a:srgbClr val="00247F"/>
                    </a:solidFill>
                  </a:tcPr>
                </a:tc>
                <a:extLst>
                  <a:ext uri="{0D108BD9-81ED-4DB2-BD59-A6C34878D82A}">
                    <a16:rowId xmlns:a16="http://schemas.microsoft.com/office/drawing/2014/main" val="2500104922"/>
                  </a:ext>
                </a:extLst>
              </a:tr>
              <a:tr h="0">
                <a:tc>
                  <a:txBody>
                    <a:bodyPr/>
                    <a:lstStyle/>
                    <a:p>
                      <a:r>
                        <a:rPr lang="en-US" sz="2000" b="1">
                          <a:latin typeface="Alegreya Sans" panose="00000500000000000000" pitchFamily="2" charset="0"/>
                        </a:rPr>
                        <a:t>Strep Throat </a:t>
                      </a:r>
                    </a:p>
                  </a:txBody>
                  <a:tcPr/>
                </a:tc>
                <a:tc>
                  <a:txBody>
                    <a:bodyPr/>
                    <a:lstStyle/>
                    <a:p>
                      <a:r>
                        <a:rPr lang="en-US" dirty="0">
                          <a:latin typeface="Alegreya Sans" panose="00000500000000000000" pitchFamily="2" charset="0"/>
                        </a:rPr>
                        <a:t>Exclude from school if child has positive strep test or throat culture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Alegreya Sans" panose="00000500000000000000" pitchFamily="2" charset="0"/>
                        </a:rPr>
                        <a:t>Fever free for 24 hours without fever reducing medication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Alegreya Sans" panose="00000500000000000000" pitchFamily="2" charset="0"/>
                        </a:rPr>
                        <a:t>At least the first 12 hours of antibiotic treatment has been given</a:t>
                      </a:r>
                    </a:p>
                  </a:txBody>
                  <a:tcPr/>
                </a:tc>
                <a:extLst>
                  <a:ext uri="{0D108BD9-81ED-4DB2-BD59-A6C34878D82A}">
                    <a16:rowId xmlns:a16="http://schemas.microsoft.com/office/drawing/2014/main" val="2774116635"/>
                  </a:ext>
                </a:extLst>
              </a:tr>
              <a:tr h="691117">
                <a:tc>
                  <a:txBody>
                    <a:bodyPr/>
                    <a:lstStyle/>
                    <a:p>
                      <a:r>
                        <a:rPr lang="en-US" sz="2000" b="1">
                          <a:latin typeface="Alegreya Sans" panose="00000500000000000000" pitchFamily="2" charset="0"/>
                        </a:rPr>
                        <a:t>Mono </a:t>
                      </a:r>
                    </a:p>
                  </a:txBody>
                  <a:tcPr/>
                </a:tc>
                <a:tc>
                  <a:txBody>
                    <a:bodyPr/>
                    <a:lstStyle/>
                    <a:p>
                      <a:r>
                        <a:rPr lang="en-US">
                          <a:latin typeface="Alegreya Sans" panose="00000500000000000000" pitchFamily="2" charset="0"/>
                        </a:rPr>
                        <a:t>Exclusion not recommended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a:solidFill>
                            <a:srgbClr val="000000"/>
                          </a:solidFill>
                          <a:latin typeface="Alegreya Sans" panose="00000500000000000000" pitchFamily="2" charset="0"/>
                        </a:rPr>
                        <a:t>School-aged children should avoid contact sports if they have an enlarged spleen until the spleen is no longer enlarged</a:t>
                      </a:r>
                    </a:p>
                  </a:txBody>
                  <a:tcPr/>
                </a:tc>
                <a:extLst>
                  <a:ext uri="{0D108BD9-81ED-4DB2-BD59-A6C34878D82A}">
                    <a16:rowId xmlns:a16="http://schemas.microsoft.com/office/drawing/2014/main" val="1337072513"/>
                  </a:ext>
                </a:extLst>
              </a:tr>
              <a:tr h="0">
                <a:tc>
                  <a:txBody>
                    <a:bodyPr/>
                    <a:lstStyle/>
                    <a:p>
                      <a:r>
                        <a:rPr lang="en-US" sz="2000" b="1">
                          <a:latin typeface="Alegreya Sans" panose="00000500000000000000" pitchFamily="2" charset="0"/>
                        </a:rPr>
                        <a:t>Whooping Cough</a:t>
                      </a:r>
                    </a:p>
                  </a:txBody>
                  <a:tcPr/>
                </a:tc>
                <a:tc>
                  <a:txBody>
                    <a:bodyPr/>
                    <a:lstStyle/>
                    <a:p>
                      <a:r>
                        <a:rPr lang="en-US">
                          <a:latin typeface="Alegreya Sans" panose="00000500000000000000" pitchFamily="2" charset="0"/>
                        </a:rPr>
                        <a:t>Cases must be excluded from school until appropriate treatment provided</a:t>
                      </a:r>
                    </a:p>
                  </a:txBody>
                  <a:tcPr/>
                </a:tc>
                <a:tc>
                  <a:txBody>
                    <a:bodyPr/>
                    <a:lstStyle/>
                    <a:p>
                      <a:r>
                        <a:rPr lang="en-US">
                          <a:latin typeface="Alegreya Sans" panose="00000500000000000000" pitchFamily="2" charset="0"/>
                        </a:rPr>
                        <a:t>5 days of appropriate antibiotic treatment is completed OR 21 days after cough onset if no treatment is received</a:t>
                      </a:r>
                      <a:endParaRPr lang="en-US"/>
                    </a:p>
                  </a:txBody>
                  <a:tcPr/>
                </a:tc>
                <a:extLst>
                  <a:ext uri="{0D108BD9-81ED-4DB2-BD59-A6C34878D82A}">
                    <a16:rowId xmlns:a16="http://schemas.microsoft.com/office/drawing/2014/main" val="3694085065"/>
                  </a:ext>
                </a:extLst>
              </a:tr>
              <a:tr h="1204974">
                <a:tc>
                  <a:txBody>
                    <a:bodyPr/>
                    <a:lstStyle/>
                    <a:p>
                      <a:r>
                        <a:rPr lang="en-US" sz="2000" b="1">
                          <a:latin typeface="Alegreya Sans" panose="00000500000000000000" pitchFamily="2" charset="0"/>
                        </a:rPr>
                        <a:t>Pink Eye</a:t>
                      </a:r>
                    </a:p>
                  </a:txBody>
                  <a:tcPr/>
                </a:tc>
                <a:tc>
                  <a:txBody>
                    <a:bodyPr/>
                    <a:lstStyle/>
                    <a:p>
                      <a:r>
                        <a:rPr lang="en-US">
                          <a:latin typeface="Alegreya Sans" panose="00000500000000000000" pitchFamily="2" charset="0"/>
                        </a:rPr>
                        <a:t>Exclusion is not recommended</a:t>
                      </a:r>
                    </a:p>
                    <a:p>
                      <a:r>
                        <a:rPr lang="en-US" i="1">
                          <a:latin typeface="Alegreya Sans" panose="00000500000000000000" pitchFamily="2" charset="0"/>
                        </a:rPr>
                        <a:t>It is important for children with pink eye to be diligent with washing hands until symptoms have resolved</a:t>
                      </a:r>
                    </a:p>
                  </a:txBody>
                  <a:tcPr/>
                </a:tc>
                <a:tc>
                  <a:txBody>
                    <a:bodyPr/>
                    <a:lstStyle/>
                    <a:p>
                      <a:r>
                        <a:rPr lang="en-US" dirty="0">
                          <a:latin typeface="Alegreya Sans" panose="00000500000000000000" pitchFamily="2" charset="0"/>
                        </a:rPr>
                        <a:t>Antibiotics are </a:t>
                      </a:r>
                      <a:r>
                        <a:rPr lang="en-US" i="1" dirty="0">
                          <a:latin typeface="Alegreya Sans" panose="00000500000000000000" pitchFamily="2" charset="0"/>
                        </a:rPr>
                        <a:t>not</a:t>
                      </a:r>
                      <a:r>
                        <a:rPr lang="en-US" dirty="0">
                          <a:latin typeface="Alegreya Sans" panose="00000500000000000000" pitchFamily="2" charset="0"/>
                        </a:rPr>
                        <a:t> required for school return</a:t>
                      </a:r>
                    </a:p>
                  </a:txBody>
                  <a:tcPr/>
                </a:tc>
                <a:extLst>
                  <a:ext uri="{0D108BD9-81ED-4DB2-BD59-A6C34878D82A}">
                    <a16:rowId xmlns:a16="http://schemas.microsoft.com/office/drawing/2014/main" val="3876536636"/>
                  </a:ext>
                </a:extLst>
              </a:tr>
            </a:tbl>
          </a:graphicData>
        </a:graphic>
      </p:graphicFrame>
    </p:spTree>
    <p:extLst>
      <p:ext uri="{BB962C8B-B14F-4D97-AF65-F5344CB8AC3E}">
        <p14:creationId xmlns:p14="http://schemas.microsoft.com/office/powerpoint/2010/main" val="2661075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E35D0-5750-79C3-B175-EE4B80E1DE20}"/>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3D218FE3-1591-307E-9CDE-21DB0A1F772F}"/>
              </a:ext>
            </a:extLst>
          </p:cNvPr>
          <p:cNvSpPr>
            <a:spLocks noGrp="1"/>
          </p:cNvSpPr>
          <p:nvPr>
            <p:ph idx="1"/>
          </p:nvPr>
        </p:nvSpPr>
        <p:spPr/>
        <p:txBody>
          <a:bodyPr/>
          <a:lstStyle/>
          <a:p>
            <a:pPr marL="0" indent="0" algn="just">
              <a:buNone/>
            </a:pPr>
            <a:r>
              <a:rPr lang="en-US" sz="1400"/>
              <a:t>Project Firstline is a national collaborative led by the US Centers for Disease Control and Prevention (CDC) to provide infection control training and education to frontline healthcare workers and public health personnel. AAP is proud to partner with Project Firstline, as supported through Cooperative Agreement CDC-RFA-OT18-1802. CDC is an agency within the Department of Health and Human Services (HHS). The contents of this program do not necessarily represent the policies of AAP, CDC or HHS and should not be considered an endorsement by the Federal Government.</a:t>
            </a:r>
          </a:p>
          <a:p>
            <a:endParaRPr lang="en-US" sz="1400"/>
          </a:p>
        </p:txBody>
      </p:sp>
      <p:sp>
        <p:nvSpPr>
          <p:cNvPr id="4" name="Footer Placeholder 3">
            <a:extLst>
              <a:ext uri="{FF2B5EF4-FFF2-40B4-BE49-F238E27FC236}">
                <a16:creationId xmlns:a16="http://schemas.microsoft.com/office/drawing/2014/main" id="{B0C93264-55F7-1E5C-33D2-9F1EE8EC1557}"/>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5DDBEDE9-A37A-8838-4A1D-1792236BEAA6}"/>
              </a:ext>
            </a:extLst>
          </p:cNvPr>
          <p:cNvSpPr>
            <a:spLocks noGrp="1"/>
          </p:cNvSpPr>
          <p:nvPr>
            <p:ph type="sldNum" sz="quarter" idx="11"/>
          </p:nvPr>
        </p:nvSpPr>
        <p:spPr/>
        <p:txBody>
          <a:bodyPr/>
          <a:lstStyle/>
          <a:p>
            <a:fld id="{FDC91213-4F0D-479E-AE4A-9B176DFAB61C}" type="slidenum">
              <a:rPr lang="en-US" smtClean="0"/>
              <a:pPr/>
              <a:t>2</a:t>
            </a:fld>
            <a:endParaRPr lang="en-US"/>
          </a:p>
        </p:txBody>
      </p:sp>
    </p:spTree>
    <p:extLst>
      <p:ext uri="{BB962C8B-B14F-4D97-AF65-F5344CB8AC3E}">
        <p14:creationId xmlns:p14="http://schemas.microsoft.com/office/powerpoint/2010/main" val="2338865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A35A-1E54-19B5-C8CB-E0CF2EDF4CCE}"/>
              </a:ext>
            </a:extLst>
          </p:cNvPr>
          <p:cNvSpPr>
            <a:spLocks noGrp="1"/>
          </p:cNvSpPr>
          <p:nvPr>
            <p:ph type="title"/>
          </p:nvPr>
        </p:nvSpPr>
        <p:spPr/>
        <p:txBody>
          <a:bodyPr/>
          <a:lstStyle/>
          <a:p>
            <a:r>
              <a:rPr lang="en-US" dirty="0"/>
              <a:t>Controlling the Spread | Whooping Cough</a:t>
            </a:r>
          </a:p>
        </p:txBody>
      </p:sp>
      <p:sp>
        <p:nvSpPr>
          <p:cNvPr id="3" name="Content Placeholder 2">
            <a:extLst>
              <a:ext uri="{FF2B5EF4-FFF2-40B4-BE49-F238E27FC236}">
                <a16:creationId xmlns:a16="http://schemas.microsoft.com/office/drawing/2014/main" id="{C06E6CAA-BFD0-5F16-0CF7-A96C9AB2A65A}"/>
              </a:ext>
            </a:extLst>
          </p:cNvPr>
          <p:cNvSpPr>
            <a:spLocks noGrp="1"/>
          </p:cNvSpPr>
          <p:nvPr>
            <p:ph idx="1"/>
          </p:nvPr>
        </p:nvSpPr>
        <p:spPr>
          <a:xfrm>
            <a:off x="838200" y="1417321"/>
            <a:ext cx="10515600" cy="3082962"/>
          </a:xfrm>
        </p:spPr>
        <p:txBody>
          <a:bodyPr/>
          <a:lstStyle/>
          <a:p>
            <a:r>
              <a:rPr lang="en-US" sz="1800" dirty="0"/>
              <a:t>Whooping cough is a </a:t>
            </a:r>
            <a:r>
              <a:rPr lang="en-US" sz="1800" b="1" dirty="0"/>
              <a:t>vaccine preventable disease</a:t>
            </a:r>
            <a:r>
              <a:rPr lang="en-US" sz="1800" dirty="0"/>
              <a:t>; however, protection is incomplete and decreases over time.</a:t>
            </a:r>
          </a:p>
          <a:p>
            <a:r>
              <a:rPr lang="en-US" sz="1800" dirty="0"/>
              <a:t>Follow the most recent immunization schedule for children and adults.</a:t>
            </a:r>
          </a:p>
          <a:p>
            <a:r>
              <a:rPr lang="en-US" sz="1800" dirty="0"/>
              <a:t>Review immunization status of all children, remain aware that children with incomplete vaccination may be vulnerable.</a:t>
            </a:r>
          </a:p>
          <a:p>
            <a:r>
              <a:rPr lang="en-US" sz="1800" dirty="0"/>
              <a:t>Remind staff to discuss their immunization status with their primary care providers.</a:t>
            </a:r>
          </a:p>
          <a:p>
            <a:r>
              <a:rPr lang="en-US" sz="1800" dirty="0"/>
              <a:t>Refer staff that develop respiratory symptoms to their primary care providers for evaluation.</a:t>
            </a:r>
          </a:p>
        </p:txBody>
      </p:sp>
      <p:sp>
        <p:nvSpPr>
          <p:cNvPr id="4" name="Footer Placeholder 3">
            <a:extLst>
              <a:ext uri="{FF2B5EF4-FFF2-40B4-BE49-F238E27FC236}">
                <a16:creationId xmlns:a16="http://schemas.microsoft.com/office/drawing/2014/main" id="{C02ED91D-28AC-6366-F992-7416C9AFC9B4}"/>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860AE67-049C-103A-1316-8389385AD0D8}"/>
              </a:ext>
            </a:extLst>
          </p:cNvPr>
          <p:cNvSpPr>
            <a:spLocks noGrp="1"/>
          </p:cNvSpPr>
          <p:nvPr>
            <p:ph type="sldNum" sz="quarter" idx="4"/>
          </p:nvPr>
        </p:nvSpPr>
        <p:spPr/>
        <p:txBody>
          <a:bodyPr/>
          <a:lstStyle/>
          <a:p>
            <a:fld id="{FDC91213-4F0D-479E-AE4A-9B176DFAB61C}" type="slidenum">
              <a:rPr lang="en-US" smtClean="0"/>
              <a:pPr/>
              <a:t>20</a:t>
            </a:fld>
            <a:endParaRPr lang="en-US"/>
          </a:p>
        </p:txBody>
      </p:sp>
      <p:pic>
        <p:nvPicPr>
          <p:cNvPr id="6" name="Picture 5">
            <a:extLst>
              <a:ext uri="{FF2B5EF4-FFF2-40B4-BE49-F238E27FC236}">
                <a16:creationId xmlns:a16="http://schemas.microsoft.com/office/drawing/2014/main" id="{C80B719C-0AB0-4CCD-CAF9-0ABD79BF1E2B}"/>
              </a:ext>
            </a:extLst>
          </p:cNvPr>
          <p:cNvPicPr>
            <a:picLocks noChangeAspect="1"/>
          </p:cNvPicPr>
          <p:nvPr/>
        </p:nvPicPr>
        <p:blipFill>
          <a:blip r:embed="rId2"/>
          <a:stretch>
            <a:fillRect/>
          </a:stretch>
        </p:blipFill>
        <p:spPr>
          <a:xfrm>
            <a:off x="1660996" y="4105117"/>
            <a:ext cx="8870007" cy="165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981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CDC69-7A52-A086-616B-CEA2BF5835A5}"/>
              </a:ext>
            </a:extLst>
          </p:cNvPr>
          <p:cNvSpPr>
            <a:spLocks noGrp="1"/>
          </p:cNvSpPr>
          <p:nvPr>
            <p:ph type="title"/>
          </p:nvPr>
        </p:nvSpPr>
        <p:spPr/>
        <p:txBody>
          <a:bodyPr/>
          <a:lstStyle/>
          <a:p>
            <a:r>
              <a:rPr lang="en-US" sz="2800" dirty="0"/>
              <a:t>Whooping Cough | Role of School Nurses and Local Health Department</a:t>
            </a:r>
          </a:p>
        </p:txBody>
      </p:sp>
      <p:sp>
        <p:nvSpPr>
          <p:cNvPr id="3" name="Content Placeholder 2">
            <a:extLst>
              <a:ext uri="{FF2B5EF4-FFF2-40B4-BE49-F238E27FC236}">
                <a16:creationId xmlns:a16="http://schemas.microsoft.com/office/drawing/2014/main" id="{F0BF0F8E-1B27-93D3-88F8-5C850B531FC5}"/>
              </a:ext>
            </a:extLst>
          </p:cNvPr>
          <p:cNvSpPr>
            <a:spLocks noGrp="1"/>
          </p:cNvSpPr>
          <p:nvPr>
            <p:ph idx="1"/>
          </p:nvPr>
        </p:nvSpPr>
        <p:spPr>
          <a:xfrm>
            <a:off x="838200" y="1417320"/>
            <a:ext cx="5257800" cy="4317999"/>
          </a:xfrm>
        </p:spPr>
        <p:txBody>
          <a:bodyPr/>
          <a:lstStyle/>
          <a:p>
            <a:r>
              <a:rPr lang="en-US" sz="1400" dirty="0"/>
              <a:t>Children with confirmed whooping cough may be excluded from school until 5 days of antibiotic treatment has been received.</a:t>
            </a:r>
          </a:p>
          <a:p>
            <a:r>
              <a:rPr lang="en-US" sz="1400" dirty="0"/>
              <a:t>The local health department can inform schools if whooping cough is circulating in the community.</a:t>
            </a:r>
          </a:p>
          <a:p>
            <a:r>
              <a:rPr lang="en-US" sz="1400" dirty="0"/>
              <a:t>The local health department may contact the school nurse if children or staff with exposure to confirmed whooping cough need preventive treatment (</a:t>
            </a:r>
            <a:r>
              <a:rPr lang="en-US" sz="1400" dirty="0" err="1"/>
              <a:t>ie</a:t>
            </a:r>
            <a:r>
              <a:rPr lang="en-US" sz="1400" dirty="0"/>
              <a:t>, prophylaxis).</a:t>
            </a:r>
          </a:p>
          <a:p>
            <a:r>
              <a:rPr lang="en-US" sz="1400" dirty="0"/>
              <a:t>During outbreaks of whooping cough, the local health department may provide measures to protect the health of children that may be unvaccinated for a variety of reasons.</a:t>
            </a:r>
          </a:p>
          <a:p>
            <a:r>
              <a:rPr lang="en-US" sz="1400" dirty="0"/>
              <a:t>The local health department can provide information about immunization and prophylaxis recommendations for adult staff members. The school nurse may direct staff to their primary care providers if they develop coryza or paroxysmal cough.</a:t>
            </a:r>
          </a:p>
        </p:txBody>
      </p:sp>
      <p:sp>
        <p:nvSpPr>
          <p:cNvPr id="4" name="Footer Placeholder 3">
            <a:extLst>
              <a:ext uri="{FF2B5EF4-FFF2-40B4-BE49-F238E27FC236}">
                <a16:creationId xmlns:a16="http://schemas.microsoft.com/office/drawing/2014/main" id="{89A536F5-C24A-D626-06A4-5B6F9E88F36F}"/>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C55EACC-E7E6-727F-F568-F265D35501AE}"/>
              </a:ext>
            </a:extLst>
          </p:cNvPr>
          <p:cNvSpPr>
            <a:spLocks noGrp="1"/>
          </p:cNvSpPr>
          <p:nvPr>
            <p:ph type="sldNum" sz="quarter" idx="4"/>
          </p:nvPr>
        </p:nvSpPr>
        <p:spPr/>
        <p:txBody>
          <a:bodyPr/>
          <a:lstStyle/>
          <a:p>
            <a:fld id="{FDC91213-4F0D-479E-AE4A-9B176DFAB61C}" type="slidenum">
              <a:rPr lang="en-US" smtClean="0"/>
              <a:pPr/>
              <a:t>21</a:t>
            </a:fld>
            <a:endParaRPr lang="en-US"/>
          </a:p>
        </p:txBody>
      </p:sp>
      <p:sp>
        <p:nvSpPr>
          <p:cNvPr id="9" name="Rectangle: Rounded Corners 8">
            <a:extLst>
              <a:ext uri="{FF2B5EF4-FFF2-40B4-BE49-F238E27FC236}">
                <a16:creationId xmlns:a16="http://schemas.microsoft.com/office/drawing/2014/main" id="{948CB75D-9881-9D06-4091-39D73D461BA2}"/>
              </a:ext>
            </a:extLst>
          </p:cNvPr>
          <p:cNvSpPr/>
          <p:nvPr/>
        </p:nvSpPr>
        <p:spPr>
          <a:xfrm>
            <a:off x="7261412" y="1515035"/>
            <a:ext cx="3513267" cy="38368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t>Report the Infection to the Local Health Department</a:t>
            </a:r>
          </a:p>
          <a:p>
            <a:pPr algn="ctr"/>
            <a:endParaRPr lang="en-US" b="1" dirty="0"/>
          </a:p>
          <a:p>
            <a:pPr algn="ctr"/>
            <a:r>
              <a:rPr lang="en-US" sz="1800" dirty="0">
                <a:solidFill>
                  <a:schemeClr val="bg1"/>
                </a:solidFill>
              </a:rPr>
              <a:t>If the health professional who makes the diagnosis  does not inform the local health department that the infected child is a participant at school, this could delay controlling the spread</a:t>
            </a:r>
          </a:p>
        </p:txBody>
      </p:sp>
    </p:spTree>
    <p:extLst>
      <p:ext uri="{BB962C8B-B14F-4D97-AF65-F5344CB8AC3E}">
        <p14:creationId xmlns:p14="http://schemas.microsoft.com/office/powerpoint/2010/main" val="107243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9FC6-C7DF-4847-E0B3-5727BC8DAB17}"/>
              </a:ext>
            </a:extLst>
          </p:cNvPr>
          <p:cNvSpPr>
            <a:spLocks noGrp="1"/>
          </p:cNvSpPr>
          <p:nvPr>
            <p:ph type="title"/>
          </p:nvPr>
        </p:nvSpPr>
        <p:spPr>
          <a:xfrm>
            <a:off x="1119116" y="698988"/>
            <a:ext cx="6546604" cy="702457"/>
          </a:xfrm>
        </p:spPr>
        <p:txBody>
          <a:bodyPr>
            <a:normAutofit fontScale="90000"/>
          </a:bodyPr>
          <a:lstStyle/>
          <a:p>
            <a:r>
              <a:rPr lang="en-US" dirty="0"/>
              <a:t>Partnering with your Local Health Department</a:t>
            </a:r>
          </a:p>
        </p:txBody>
      </p:sp>
      <p:sp>
        <p:nvSpPr>
          <p:cNvPr id="3" name="Content Placeholder 2">
            <a:extLst>
              <a:ext uri="{FF2B5EF4-FFF2-40B4-BE49-F238E27FC236}">
                <a16:creationId xmlns:a16="http://schemas.microsoft.com/office/drawing/2014/main" id="{B3947032-E909-4AD3-1B06-D081921930A0}"/>
              </a:ext>
            </a:extLst>
          </p:cNvPr>
          <p:cNvSpPr>
            <a:spLocks noGrp="1"/>
          </p:cNvSpPr>
          <p:nvPr>
            <p:ph idx="1"/>
          </p:nvPr>
        </p:nvSpPr>
        <p:spPr/>
        <p:txBody>
          <a:bodyPr/>
          <a:lstStyle/>
          <a:p>
            <a:r>
              <a:rPr lang="en-US" sz="1800" dirty="0"/>
              <a:t>Schools are required to report the occurrence or suspected occurrence of specific diseases to their local health department (LHD).</a:t>
            </a:r>
          </a:p>
          <a:p>
            <a:r>
              <a:rPr lang="en-US" sz="1800" dirty="0"/>
              <a:t>Reporting to the LHD allows them to:</a:t>
            </a:r>
          </a:p>
          <a:p>
            <a:pPr lvl="1"/>
            <a:r>
              <a:rPr lang="en-US" sz="1600" dirty="0"/>
              <a:t>Identify disease trends, outbreaks, and epidemics. </a:t>
            </a:r>
          </a:p>
          <a:p>
            <a:pPr lvl="1"/>
            <a:r>
              <a:rPr lang="en-US" sz="1600" dirty="0"/>
              <a:t>Enable preventative treatment and/or education. </a:t>
            </a:r>
          </a:p>
          <a:p>
            <a:pPr lvl="1"/>
            <a:r>
              <a:rPr lang="en-US" sz="1600" dirty="0"/>
              <a:t>Target prevention programs, identify care needs, and allocate resources efficiently. </a:t>
            </a:r>
          </a:p>
          <a:p>
            <a:pPr lvl="1"/>
            <a:r>
              <a:rPr lang="en-US" sz="1600" dirty="0"/>
              <a:t>Inform epidemiological practice and research. </a:t>
            </a:r>
          </a:p>
          <a:p>
            <a:pPr lvl="1"/>
            <a:r>
              <a:rPr lang="en-US" sz="1600" dirty="0"/>
              <a:t>Evaluate the success of long-term control efforts. </a:t>
            </a:r>
          </a:p>
          <a:p>
            <a:pPr lvl="1"/>
            <a:r>
              <a:rPr lang="en-US" sz="1600" dirty="0"/>
              <a:t>Assist with local, state, national, and international disease surveillance efforts.</a:t>
            </a:r>
          </a:p>
        </p:txBody>
      </p:sp>
      <p:sp>
        <p:nvSpPr>
          <p:cNvPr id="4" name="Footer Placeholder 3">
            <a:extLst>
              <a:ext uri="{FF2B5EF4-FFF2-40B4-BE49-F238E27FC236}">
                <a16:creationId xmlns:a16="http://schemas.microsoft.com/office/drawing/2014/main" id="{9382A41B-1143-7005-9E87-698003F9F1A1}"/>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EC0FF0E2-61C3-FAC7-3389-1F02122C73C7}"/>
              </a:ext>
            </a:extLst>
          </p:cNvPr>
          <p:cNvSpPr>
            <a:spLocks noGrp="1"/>
          </p:cNvSpPr>
          <p:nvPr>
            <p:ph type="sldNum" sz="quarter" idx="11"/>
          </p:nvPr>
        </p:nvSpPr>
        <p:spPr/>
        <p:txBody>
          <a:bodyPr/>
          <a:lstStyle/>
          <a:p>
            <a:fld id="{FDC91213-4F0D-479E-AE4A-9B176DFAB61C}" type="slidenum">
              <a:rPr lang="en-US" smtClean="0"/>
              <a:pPr/>
              <a:t>22</a:t>
            </a:fld>
            <a:endParaRPr lang="en-US"/>
          </a:p>
        </p:txBody>
      </p:sp>
    </p:spTree>
    <p:extLst>
      <p:ext uri="{BB962C8B-B14F-4D97-AF65-F5344CB8AC3E}">
        <p14:creationId xmlns:p14="http://schemas.microsoft.com/office/powerpoint/2010/main" val="965762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BCDF-8845-E1D2-C5F9-A5C0E2A3FD0A}"/>
              </a:ext>
            </a:extLst>
          </p:cNvPr>
          <p:cNvSpPr>
            <a:spLocks noGrp="1"/>
          </p:cNvSpPr>
          <p:nvPr>
            <p:ph type="title"/>
          </p:nvPr>
        </p:nvSpPr>
        <p:spPr/>
        <p:txBody>
          <a:bodyPr/>
          <a:lstStyle/>
          <a:p>
            <a:r>
              <a:rPr lang="en-US" dirty="0"/>
              <a:t>Closing</a:t>
            </a:r>
          </a:p>
        </p:txBody>
      </p:sp>
      <p:sp>
        <p:nvSpPr>
          <p:cNvPr id="3" name="Content Placeholder 2">
            <a:extLst>
              <a:ext uri="{FF2B5EF4-FFF2-40B4-BE49-F238E27FC236}">
                <a16:creationId xmlns:a16="http://schemas.microsoft.com/office/drawing/2014/main" id="{336F4D8E-C62C-A96F-3CE8-D6CB3866A087}"/>
              </a:ext>
            </a:extLst>
          </p:cNvPr>
          <p:cNvSpPr>
            <a:spLocks noGrp="1"/>
          </p:cNvSpPr>
          <p:nvPr>
            <p:ph idx="1"/>
          </p:nvPr>
        </p:nvSpPr>
        <p:spPr/>
        <p:txBody>
          <a:bodyPr/>
          <a:lstStyle/>
          <a:p>
            <a:r>
              <a:rPr lang="en-US" dirty="0"/>
              <a:t>It is important to take the proper precautions to prevent the spread of respiratory-related illnesses amongst school staff and students, specifically cleaning hands, respiratory etiquette, cleaning and disinfecting, and updated immunizations.</a:t>
            </a:r>
          </a:p>
          <a:p>
            <a:r>
              <a:rPr lang="en-US" dirty="0"/>
              <a:t>Ensure there is protocol in place for school staff to report diseases to the local health department.</a:t>
            </a:r>
          </a:p>
          <a:p>
            <a:endParaRPr lang="en-US" dirty="0"/>
          </a:p>
        </p:txBody>
      </p:sp>
      <p:sp>
        <p:nvSpPr>
          <p:cNvPr id="4" name="Footer Placeholder 3">
            <a:extLst>
              <a:ext uri="{FF2B5EF4-FFF2-40B4-BE49-F238E27FC236}">
                <a16:creationId xmlns:a16="http://schemas.microsoft.com/office/drawing/2014/main" id="{CF0F6E26-6CA6-24E0-A5FE-41315CCFE360}"/>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9306EFA-8B75-E5A9-D350-2CD900CC0120}"/>
              </a:ext>
            </a:extLst>
          </p:cNvPr>
          <p:cNvSpPr>
            <a:spLocks noGrp="1"/>
          </p:cNvSpPr>
          <p:nvPr>
            <p:ph type="sldNum" sz="quarter" idx="4"/>
          </p:nvPr>
        </p:nvSpPr>
        <p:spPr/>
        <p:txBody>
          <a:bodyPr/>
          <a:lstStyle/>
          <a:p>
            <a:fld id="{FDC91213-4F0D-479E-AE4A-9B176DFAB61C}" type="slidenum">
              <a:rPr lang="en-US" smtClean="0"/>
              <a:pPr/>
              <a:t>23</a:t>
            </a:fld>
            <a:endParaRPr lang="en-US"/>
          </a:p>
        </p:txBody>
      </p:sp>
    </p:spTree>
    <p:extLst>
      <p:ext uri="{BB962C8B-B14F-4D97-AF65-F5344CB8AC3E}">
        <p14:creationId xmlns:p14="http://schemas.microsoft.com/office/powerpoint/2010/main" val="1496141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0E2A-3FF5-B745-4628-ABE4FC4017A1}"/>
              </a:ext>
            </a:extLst>
          </p:cNvPr>
          <p:cNvSpPr>
            <a:spLocks noGrp="1"/>
          </p:cNvSpPr>
          <p:nvPr>
            <p:ph type="title"/>
          </p:nvPr>
        </p:nvSpPr>
        <p:spPr/>
        <p:txBody>
          <a:bodyPr/>
          <a:lstStyle/>
          <a:p>
            <a:r>
              <a:rPr lang="en-US" dirty="0"/>
              <a:t>AAP Resources</a:t>
            </a:r>
          </a:p>
        </p:txBody>
      </p:sp>
      <p:sp>
        <p:nvSpPr>
          <p:cNvPr id="3" name="Content Placeholder 2">
            <a:extLst>
              <a:ext uri="{FF2B5EF4-FFF2-40B4-BE49-F238E27FC236}">
                <a16:creationId xmlns:a16="http://schemas.microsoft.com/office/drawing/2014/main" id="{C467423B-D88E-C74F-9D10-2C9B1D606BDE}"/>
              </a:ext>
            </a:extLst>
          </p:cNvPr>
          <p:cNvSpPr>
            <a:spLocks noGrp="1"/>
          </p:cNvSpPr>
          <p:nvPr>
            <p:ph idx="1"/>
          </p:nvPr>
        </p:nvSpPr>
        <p:spPr/>
        <p:txBody>
          <a:bodyPr/>
          <a:lstStyle/>
          <a:p>
            <a:pPr>
              <a:buClr>
                <a:srgbClr val="00247F"/>
              </a:buClr>
            </a:pPr>
            <a:r>
              <a:rPr lang="en-US" sz="2667" dirty="0">
                <a:latin typeface="Alegreya Sans"/>
                <a:hlinkClick r:id="rId2"/>
              </a:rPr>
              <a:t>American Academy of Pediatrics </a:t>
            </a:r>
            <a:endParaRPr lang="en-US" sz="2667" dirty="0">
              <a:latin typeface="Alegreya Sans"/>
            </a:endParaRPr>
          </a:p>
          <a:p>
            <a:pPr lvl="1">
              <a:buClr>
                <a:srgbClr val="00247F"/>
              </a:buClr>
              <a:buFont typeface="Alegreya Sans" panose="00000500000000000000" pitchFamily="2" charset="0"/>
              <a:buChar char="–"/>
            </a:pPr>
            <a:r>
              <a:rPr lang="en-US" sz="2400" dirty="0">
                <a:latin typeface="Alegreya Sans"/>
                <a:hlinkClick r:id="rId3"/>
              </a:rPr>
              <a:t>Project Firstline</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4"/>
              </a:rPr>
              <a:t>AAP Red Book</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5"/>
              </a:rPr>
              <a:t>Cleaning and Disinfecting Resources</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6"/>
              </a:rPr>
              <a:t>Hand Hygiene Quiz</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7"/>
              </a:rPr>
              <a:t>Managing Infectious Diseases in Schools</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8"/>
              </a:rPr>
              <a:t>Immunization Campaign Toolkit</a:t>
            </a:r>
            <a:endParaRPr lang="en-US" sz="2400" dirty="0">
              <a:latin typeface="Alegreya Sans"/>
            </a:endParaRPr>
          </a:p>
          <a:p>
            <a:pPr lvl="1">
              <a:buClr>
                <a:srgbClr val="00247F"/>
              </a:buClr>
              <a:buFont typeface="Alegreya Sans" panose="00000500000000000000" pitchFamily="2" charset="0"/>
              <a:buChar char="–"/>
            </a:pPr>
            <a:r>
              <a:rPr lang="en-US" sz="2400" dirty="0">
                <a:latin typeface="Alegreya Sans"/>
                <a:hlinkClick r:id="rId9"/>
              </a:rPr>
              <a:t>Communicating with Families and Promoting Vaccine Confidence</a:t>
            </a:r>
            <a:endParaRPr lang="en-US" sz="2400" dirty="0">
              <a:latin typeface="Alegreya Sans"/>
            </a:endParaRPr>
          </a:p>
        </p:txBody>
      </p:sp>
      <p:sp>
        <p:nvSpPr>
          <p:cNvPr id="4" name="Footer Placeholder 3">
            <a:extLst>
              <a:ext uri="{FF2B5EF4-FFF2-40B4-BE49-F238E27FC236}">
                <a16:creationId xmlns:a16="http://schemas.microsoft.com/office/drawing/2014/main" id="{C9ED2DFB-C659-1B05-D498-E8E18A9449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64479C76-B119-EB8E-DBF3-18EDF7491D7C}"/>
              </a:ext>
            </a:extLst>
          </p:cNvPr>
          <p:cNvSpPr>
            <a:spLocks noGrp="1"/>
          </p:cNvSpPr>
          <p:nvPr>
            <p:ph type="sldNum" sz="quarter" idx="4"/>
          </p:nvPr>
        </p:nvSpPr>
        <p:spPr/>
        <p:txBody>
          <a:bodyPr/>
          <a:lstStyle/>
          <a:p>
            <a:fld id="{FDC91213-4F0D-479E-AE4A-9B176DFAB61C}" type="slidenum">
              <a:rPr lang="en-US" smtClean="0"/>
              <a:pPr/>
              <a:t>24</a:t>
            </a:fld>
            <a:endParaRPr lang="en-US"/>
          </a:p>
        </p:txBody>
      </p:sp>
    </p:spTree>
    <p:extLst>
      <p:ext uri="{BB962C8B-B14F-4D97-AF65-F5344CB8AC3E}">
        <p14:creationId xmlns:p14="http://schemas.microsoft.com/office/powerpoint/2010/main" val="3899206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C316994C-E531-060B-44F3-ADF60BAC18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088D8F-D4D0-3E7C-1081-DD7540468462}"/>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CA614FD7-05E3-168B-ADA9-BEC99E23E905}"/>
              </a:ext>
            </a:extLst>
          </p:cNvPr>
          <p:cNvSpPr>
            <a:spLocks noGrp="1"/>
          </p:cNvSpPr>
          <p:nvPr>
            <p:ph idx="1"/>
          </p:nvPr>
        </p:nvSpPr>
        <p:spPr/>
        <p:txBody>
          <a:bodyPr/>
          <a:lstStyle/>
          <a:p>
            <a:pPr>
              <a:buClr>
                <a:srgbClr val="00247F"/>
              </a:buClr>
            </a:pPr>
            <a:r>
              <a:rPr lang="en-US" sz="2400" dirty="0">
                <a:latin typeface="Alegreya Sans"/>
                <a:hlinkClick r:id="rId2"/>
              </a:rPr>
              <a:t>Centers for Disease Control and Prevention</a:t>
            </a:r>
            <a:endParaRPr lang="en-US" sz="2400" dirty="0">
              <a:latin typeface="Alegreya Sans"/>
            </a:endParaRPr>
          </a:p>
          <a:p>
            <a:pPr lvl="1">
              <a:buClr>
                <a:srgbClr val="00247F"/>
              </a:buClr>
              <a:buFontTx/>
              <a:buChar char="–"/>
            </a:pPr>
            <a:r>
              <a:rPr lang="en-US" sz="2133" dirty="0">
                <a:latin typeface="Alegreya Sans"/>
                <a:hlinkClick r:id="rId3"/>
              </a:rPr>
              <a:t>Child and Adolescent Immunization Schedule by Age</a:t>
            </a:r>
            <a:endParaRPr lang="en-US" sz="2133" dirty="0">
              <a:latin typeface="Alegreya Sans"/>
            </a:endParaRPr>
          </a:p>
          <a:p>
            <a:pPr lvl="1">
              <a:buClr>
                <a:srgbClr val="00247F"/>
              </a:buClr>
              <a:buFontTx/>
              <a:buChar char="–"/>
            </a:pPr>
            <a:r>
              <a:rPr lang="en-US" sz="2133" dirty="0">
                <a:latin typeface="Alegreya Sans"/>
                <a:hlinkClick r:id="rId4"/>
              </a:rPr>
              <a:t>Operational Guidance for K-12 Schools and Early Care and Education Programs to Support Safe In-Person Learning</a:t>
            </a:r>
            <a:endParaRPr lang="en-US" sz="2133" dirty="0">
              <a:latin typeface="Alegreya Sans"/>
            </a:endParaRPr>
          </a:p>
          <a:p>
            <a:pPr lvl="1">
              <a:buClr>
                <a:srgbClr val="00247F"/>
              </a:buClr>
              <a:buFontTx/>
              <a:buChar char="–"/>
            </a:pPr>
            <a:r>
              <a:rPr lang="en-US" sz="2130" dirty="0">
                <a:hlinkClick r:id="rId5"/>
              </a:rPr>
              <a:t>Strep Throat: All You Need to Know </a:t>
            </a:r>
            <a:endParaRPr lang="en-US" sz="2130" dirty="0"/>
          </a:p>
          <a:p>
            <a:pPr lvl="1">
              <a:buClr>
                <a:srgbClr val="00247F"/>
              </a:buClr>
              <a:buFontTx/>
              <a:buChar char="–"/>
            </a:pPr>
            <a:r>
              <a:rPr lang="en-US" sz="2130" dirty="0">
                <a:hlinkClick r:id="rId6"/>
              </a:rPr>
              <a:t>Whooping Cough (Pertussis)</a:t>
            </a:r>
            <a:endParaRPr lang="en-US" sz="2130" dirty="0"/>
          </a:p>
          <a:p>
            <a:pPr lvl="1">
              <a:buClr>
                <a:srgbClr val="00247F"/>
              </a:buClr>
              <a:buFontTx/>
              <a:buChar char="–"/>
            </a:pPr>
            <a:r>
              <a:rPr lang="en-US" sz="2130" dirty="0">
                <a:hlinkClick r:id="rId7"/>
              </a:rPr>
              <a:t>Project Firstline</a:t>
            </a:r>
            <a:endParaRPr lang="en-US" sz="2130" dirty="0"/>
          </a:p>
          <a:p>
            <a:pPr>
              <a:buClr>
                <a:srgbClr val="00247F"/>
              </a:buClr>
            </a:pPr>
            <a:r>
              <a:rPr lang="en-US" sz="2400" dirty="0">
                <a:latin typeface="Alegreya Sans"/>
                <a:hlinkClick r:id="rId8"/>
              </a:rPr>
              <a:t>National Resource Center for Health and Safety in Child Care and Early Education</a:t>
            </a:r>
            <a:endParaRPr lang="en-US" sz="2400" dirty="0">
              <a:latin typeface="Alegreya Sans"/>
            </a:endParaRPr>
          </a:p>
          <a:p>
            <a:pPr lvl="1">
              <a:buClr>
                <a:srgbClr val="00247F"/>
              </a:buClr>
              <a:buFontTx/>
              <a:buChar char="–"/>
            </a:pPr>
            <a:r>
              <a:rPr lang="en-US" sz="2130" dirty="0">
                <a:solidFill>
                  <a:srgbClr val="000000"/>
                </a:solidFill>
                <a:latin typeface="Alegreya Sans" panose="00000500000000000000" pitchFamily="2" charset="0"/>
                <a:hlinkClick r:id="rId9"/>
              </a:rPr>
              <a:t>Caring for our Children: National Health and Safety Performance Standards; Guidelines for Early Care and Education Programs Standard 5.2.1.2</a:t>
            </a:r>
            <a:endParaRPr lang="en-US" sz="2130" dirty="0">
              <a:latin typeface="Alegreya Sans"/>
            </a:endParaRPr>
          </a:p>
        </p:txBody>
      </p:sp>
      <p:sp>
        <p:nvSpPr>
          <p:cNvPr id="4" name="Footer Placeholder 3">
            <a:extLst>
              <a:ext uri="{FF2B5EF4-FFF2-40B4-BE49-F238E27FC236}">
                <a16:creationId xmlns:a16="http://schemas.microsoft.com/office/drawing/2014/main" id="{4F55BE3F-A00E-2210-4420-D1AFBED2982A}"/>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074114FF-5C88-A71A-725C-0ADACC9D369B}"/>
              </a:ext>
            </a:extLst>
          </p:cNvPr>
          <p:cNvSpPr>
            <a:spLocks noGrp="1"/>
          </p:cNvSpPr>
          <p:nvPr>
            <p:ph type="sldNum" sz="quarter" idx="4"/>
          </p:nvPr>
        </p:nvSpPr>
        <p:spPr/>
        <p:txBody>
          <a:bodyPr/>
          <a:lstStyle/>
          <a:p>
            <a:fld id="{FDC91213-4F0D-479E-AE4A-9B176DFAB61C}" type="slidenum">
              <a:rPr lang="en-US" smtClean="0"/>
              <a:pPr/>
              <a:t>25</a:t>
            </a:fld>
            <a:endParaRPr lang="en-US"/>
          </a:p>
        </p:txBody>
      </p:sp>
    </p:spTree>
    <p:extLst>
      <p:ext uri="{BB962C8B-B14F-4D97-AF65-F5344CB8AC3E}">
        <p14:creationId xmlns:p14="http://schemas.microsoft.com/office/powerpoint/2010/main" val="3360705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C10C-98EE-A479-9B2F-4000E57F10D5}"/>
              </a:ext>
            </a:extLst>
          </p:cNvPr>
          <p:cNvSpPr>
            <a:spLocks noGrp="1"/>
          </p:cNvSpPr>
          <p:nvPr>
            <p:ph type="title"/>
          </p:nvPr>
        </p:nvSpPr>
        <p:spPr/>
        <p:txBody>
          <a:bodyPr/>
          <a:lstStyle/>
          <a:p>
            <a:r>
              <a:rPr lang="en-US" dirty="0"/>
              <a:t>Resources for Families | HealthyChildren.org</a:t>
            </a:r>
          </a:p>
        </p:txBody>
      </p:sp>
      <p:sp>
        <p:nvSpPr>
          <p:cNvPr id="3" name="Content Placeholder 2">
            <a:extLst>
              <a:ext uri="{FF2B5EF4-FFF2-40B4-BE49-F238E27FC236}">
                <a16:creationId xmlns:a16="http://schemas.microsoft.com/office/drawing/2014/main" id="{181BE694-7984-5E85-3F3A-7DF0DB04F9FB}"/>
              </a:ext>
            </a:extLst>
          </p:cNvPr>
          <p:cNvSpPr>
            <a:spLocks noGrp="1"/>
          </p:cNvSpPr>
          <p:nvPr>
            <p:ph idx="1"/>
          </p:nvPr>
        </p:nvSpPr>
        <p:spPr/>
        <p:txBody>
          <a:bodyPr/>
          <a:lstStyle/>
          <a:p>
            <a:r>
              <a:rPr lang="en-US" sz="1800" dirty="0">
                <a:hlinkClick r:id="rId2"/>
              </a:rPr>
              <a:t>Immunizations</a:t>
            </a:r>
            <a:endParaRPr lang="en-US" sz="1800" dirty="0"/>
          </a:p>
          <a:p>
            <a:r>
              <a:rPr lang="en-US" sz="1800" dirty="0">
                <a:hlinkClick r:id="rId3"/>
              </a:rPr>
              <a:t>Disease Prevention</a:t>
            </a:r>
            <a:endParaRPr lang="en-US" sz="1800" dirty="0"/>
          </a:p>
          <a:p>
            <a:pPr lvl="1"/>
            <a:r>
              <a:rPr lang="en-US" sz="1800" dirty="0">
                <a:hlinkClick r:id="rId4"/>
              </a:rPr>
              <a:t>Cleaners, Sanitizers &amp; Disinfectants</a:t>
            </a:r>
            <a:endParaRPr lang="en-US" sz="1800" dirty="0"/>
          </a:p>
          <a:p>
            <a:pPr lvl="1"/>
            <a:r>
              <a:rPr lang="en-US" sz="1800" dirty="0">
                <a:hlinkClick r:id="rId5"/>
              </a:rPr>
              <a:t>Germ Prevention Strategies</a:t>
            </a:r>
            <a:endParaRPr lang="en-US" sz="1800" dirty="0"/>
          </a:p>
          <a:p>
            <a:pPr lvl="1"/>
            <a:r>
              <a:rPr lang="en-US" sz="1800" dirty="0">
                <a:hlinkClick r:id="rId6"/>
              </a:rPr>
              <a:t>Hand Washing: A Powerful Antidote to Illness</a:t>
            </a:r>
            <a:endParaRPr lang="en-US" sz="1800" dirty="0"/>
          </a:p>
          <a:p>
            <a:pPr lvl="1"/>
            <a:r>
              <a:rPr lang="en-US" sz="1800" dirty="0">
                <a:hlinkClick r:id="rId7"/>
              </a:rPr>
              <a:t>Oral Health</a:t>
            </a:r>
            <a:endParaRPr lang="en-US" sz="1800" dirty="0"/>
          </a:p>
          <a:p>
            <a:pPr lvl="1"/>
            <a:r>
              <a:rPr lang="en-US" sz="1800" dirty="0">
                <a:hlinkClick r:id="rId8"/>
              </a:rPr>
              <a:t>Reducing the Spread of Illness in Child Care</a:t>
            </a:r>
            <a:endParaRPr lang="en-US" sz="1800" dirty="0"/>
          </a:p>
          <a:p>
            <a:r>
              <a:rPr lang="en-US" sz="1800" dirty="0">
                <a:hlinkClick r:id="rId9"/>
              </a:rPr>
              <a:t>Conditions</a:t>
            </a:r>
            <a:endParaRPr lang="en-US" sz="1800" dirty="0"/>
          </a:p>
          <a:p>
            <a:pPr lvl="1"/>
            <a:r>
              <a:rPr lang="en-US" sz="1800" dirty="0">
                <a:hlinkClick r:id="rId10"/>
              </a:rPr>
              <a:t>Strep Throat</a:t>
            </a:r>
            <a:endParaRPr lang="en-US" sz="1800" dirty="0"/>
          </a:p>
          <a:p>
            <a:pPr lvl="1"/>
            <a:r>
              <a:rPr lang="en-US" sz="1800" dirty="0">
                <a:hlinkClick r:id="rId11"/>
              </a:rPr>
              <a:t>Mono</a:t>
            </a:r>
            <a:endParaRPr lang="en-US" sz="1800" dirty="0"/>
          </a:p>
          <a:p>
            <a:pPr lvl="1"/>
            <a:r>
              <a:rPr lang="en-US" sz="1800" dirty="0">
                <a:hlinkClick r:id="rId12"/>
              </a:rPr>
              <a:t>Pertussis</a:t>
            </a:r>
            <a:endParaRPr lang="en-US" sz="1800" dirty="0"/>
          </a:p>
          <a:p>
            <a:pPr lvl="1"/>
            <a:r>
              <a:rPr lang="en-US" sz="1800" dirty="0">
                <a:hlinkClick r:id="rId13"/>
              </a:rPr>
              <a:t>Pink Eye</a:t>
            </a:r>
            <a:endParaRPr lang="en-US" sz="1800" dirty="0"/>
          </a:p>
        </p:txBody>
      </p:sp>
      <p:sp>
        <p:nvSpPr>
          <p:cNvPr id="4" name="Footer Placeholder 3">
            <a:extLst>
              <a:ext uri="{FF2B5EF4-FFF2-40B4-BE49-F238E27FC236}">
                <a16:creationId xmlns:a16="http://schemas.microsoft.com/office/drawing/2014/main" id="{838F4B44-B005-5766-F956-167C987B1FD6}"/>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A5C5C5ED-1397-630D-6840-FDF214B2DEF0}"/>
              </a:ext>
            </a:extLst>
          </p:cNvPr>
          <p:cNvSpPr>
            <a:spLocks noGrp="1"/>
          </p:cNvSpPr>
          <p:nvPr>
            <p:ph type="sldNum" sz="quarter" idx="4"/>
          </p:nvPr>
        </p:nvSpPr>
        <p:spPr/>
        <p:txBody>
          <a:bodyPr/>
          <a:lstStyle/>
          <a:p>
            <a:fld id="{FDC91213-4F0D-479E-AE4A-9B176DFAB61C}" type="slidenum">
              <a:rPr lang="en-US" smtClean="0"/>
              <a:pPr/>
              <a:t>26</a:t>
            </a:fld>
            <a:endParaRPr lang="en-US"/>
          </a:p>
        </p:txBody>
      </p:sp>
    </p:spTree>
    <p:extLst>
      <p:ext uri="{BB962C8B-B14F-4D97-AF65-F5344CB8AC3E}">
        <p14:creationId xmlns:p14="http://schemas.microsoft.com/office/powerpoint/2010/main" val="1376718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10D8-7787-14BD-0FA6-5252B7E90128}"/>
              </a:ext>
            </a:extLst>
          </p:cNvPr>
          <p:cNvSpPr>
            <a:spLocks noGrp="1"/>
          </p:cNvSpPr>
          <p:nvPr>
            <p:ph type="title"/>
          </p:nvPr>
        </p:nvSpPr>
        <p:spPr/>
        <p:txBody>
          <a:bodyPr/>
          <a:lstStyle/>
          <a:p>
            <a:r>
              <a:rPr lang="en-US" dirty="0"/>
              <a:t>Case Presentation &amp; Discussion</a:t>
            </a:r>
          </a:p>
        </p:txBody>
      </p:sp>
      <p:sp>
        <p:nvSpPr>
          <p:cNvPr id="3" name="Text Placeholder 2">
            <a:extLst>
              <a:ext uri="{FF2B5EF4-FFF2-40B4-BE49-F238E27FC236}">
                <a16:creationId xmlns:a16="http://schemas.microsoft.com/office/drawing/2014/main" id="{8C5887B1-A9DF-CA5D-9B20-A659B14D4F4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1ABCDC76-1883-291E-4995-57A6B9AA4C16}"/>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C61C6E25-6908-1833-01C5-58FFBAB6D0A4}"/>
              </a:ext>
            </a:extLst>
          </p:cNvPr>
          <p:cNvSpPr>
            <a:spLocks noGrp="1"/>
          </p:cNvSpPr>
          <p:nvPr>
            <p:ph type="sldNum" sz="quarter" idx="11"/>
          </p:nvPr>
        </p:nvSpPr>
        <p:spPr/>
        <p:txBody>
          <a:bodyPr/>
          <a:lstStyle/>
          <a:p>
            <a:fld id="{FDC91213-4F0D-479E-AE4A-9B176DFAB61C}" type="slidenum">
              <a:rPr lang="en-US" smtClean="0"/>
              <a:pPr/>
              <a:t>27</a:t>
            </a:fld>
            <a:endParaRPr lang="en-US"/>
          </a:p>
        </p:txBody>
      </p:sp>
    </p:spTree>
    <p:extLst>
      <p:ext uri="{BB962C8B-B14F-4D97-AF65-F5344CB8AC3E}">
        <p14:creationId xmlns:p14="http://schemas.microsoft.com/office/powerpoint/2010/main" val="2395858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4AC69-52BD-F03F-8BDA-866D4389C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C7C62-BDA0-9BC6-47B9-F4F91DBF8C6A}"/>
              </a:ext>
            </a:extLst>
          </p:cNvPr>
          <p:cNvSpPr>
            <a:spLocks noGrp="1"/>
          </p:cNvSpPr>
          <p:nvPr>
            <p:ph type="title"/>
          </p:nvPr>
        </p:nvSpPr>
        <p:spPr>
          <a:xfrm>
            <a:off x="849431" y="454570"/>
            <a:ext cx="10092888" cy="929211"/>
          </a:xfrm>
        </p:spPr>
        <p:txBody>
          <a:bodyPr/>
          <a:lstStyle/>
          <a:p>
            <a:r>
              <a:rPr lang="en-US" dirty="0"/>
              <a:t>Case</a:t>
            </a:r>
          </a:p>
        </p:txBody>
      </p:sp>
      <p:sp>
        <p:nvSpPr>
          <p:cNvPr id="3" name="Content Placeholder 2">
            <a:extLst>
              <a:ext uri="{FF2B5EF4-FFF2-40B4-BE49-F238E27FC236}">
                <a16:creationId xmlns:a16="http://schemas.microsoft.com/office/drawing/2014/main" id="{0079BC88-5E33-E6EC-04B8-11C2BDFD3876}"/>
              </a:ext>
            </a:extLst>
          </p:cNvPr>
          <p:cNvSpPr>
            <a:spLocks noGrp="1"/>
          </p:cNvSpPr>
          <p:nvPr>
            <p:ph idx="1"/>
          </p:nvPr>
        </p:nvSpPr>
        <p:spPr>
          <a:xfrm>
            <a:off x="849431" y="1496092"/>
            <a:ext cx="9925248" cy="4046291"/>
          </a:xfrm>
        </p:spPr>
        <p:txBody>
          <a:bodyPr/>
          <a:lstStyle/>
          <a:p>
            <a:pPr>
              <a:spcBef>
                <a:spcPts val="0"/>
              </a:spcBef>
            </a:pPr>
            <a:r>
              <a:rPr lang="en-US" sz="1800" dirty="0"/>
              <a:t>Pre-k – 5th grade school</a:t>
            </a:r>
          </a:p>
          <a:p>
            <a:pPr>
              <a:spcBef>
                <a:spcPts val="0"/>
              </a:spcBef>
            </a:pPr>
            <a:r>
              <a:rPr lang="en-US" sz="1800" dirty="0"/>
              <a:t>The county is split between Rural and Suburban.  This school is in a suburban setting.  </a:t>
            </a:r>
          </a:p>
          <a:p>
            <a:pPr>
              <a:spcBef>
                <a:spcPts val="0"/>
              </a:spcBef>
            </a:pPr>
            <a:r>
              <a:rPr lang="en-US" sz="1800" dirty="0"/>
              <a:t>881 students, approximately 100 staff</a:t>
            </a:r>
          </a:p>
          <a:p>
            <a:pPr>
              <a:spcBef>
                <a:spcPts val="0"/>
              </a:spcBef>
            </a:pPr>
            <a:r>
              <a:rPr lang="en-US" sz="1800" dirty="0"/>
              <a:t>School has written policy for communicable diseases specifically, such as TB, and blood borne pathogens.  Our policy for other illnesses simply states we will follow public health law for reportable diseases</a:t>
            </a:r>
          </a:p>
          <a:p>
            <a:pPr>
              <a:spcBef>
                <a:spcPts val="0"/>
              </a:spcBef>
            </a:pPr>
            <a:r>
              <a:rPr lang="en-US" sz="1800" dirty="0"/>
              <a:t>Kindergarten students presenting to the school nurse with redness of conjunctiva, and some students with drainage</a:t>
            </a:r>
          </a:p>
          <a:p>
            <a:pPr>
              <a:spcBef>
                <a:spcPts val="0"/>
              </a:spcBef>
            </a:pPr>
            <a:r>
              <a:rPr lang="en-US" sz="1800" dirty="0"/>
              <a:t>The school nurse had also received calls and documentation from families of other students affected, in addition to the students seen in the nursing office</a:t>
            </a:r>
          </a:p>
          <a:p>
            <a:pPr>
              <a:spcBef>
                <a:spcPts val="0"/>
              </a:spcBef>
            </a:pPr>
            <a:r>
              <a:rPr lang="en-US" sz="1800" dirty="0"/>
              <a:t>From Jan 23- Feb 10, one classroom had 13/21 students affected.  One parent reported their child having to be treated 3 times.  This parent did provide documentation of bacterial conjunctivitis from the child’s provider</a:t>
            </a:r>
          </a:p>
          <a:p>
            <a:pPr>
              <a:spcBef>
                <a:spcPts val="0"/>
              </a:spcBef>
            </a:pPr>
            <a:r>
              <a:rPr lang="en-US" sz="1800" dirty="0"/>
              <a:t>Our school policy is not to exclude from school unless the child is so uncomfortable that they cannot learn.  We recommend evaluation by a healthcare provider</a:t>
            </a:r>
          </a:p>
        </p:txBody>
      </p:sp>
      <p:sp>
        <p:nvSpPr>
          <p:cNvPr id="4" name="Footer Placeholder 3">
            <a:extLst>
              <a:ext uri="{FF2B5EF4-FFF2-40B4-BE49-F238E27FC236}">
                <a16:creationId xmlns:a16="http://schemas.microsoft.com/office/drawing/2014/main" id="{4337E231-FA93-06C7-BFB1-B8678F8C86B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D34F04C0-E41E-C5C5-0808-0EE68208B826}"/>
              </a:ext>
            </a:extLst>
          </p:cNvPr>
          <p:cNvSpPr>
            <a:spLocks noGrp="1"/>
          </p:cNvSpPr>
          <p:nvPr>
            <p:ph type="sldNum" sz="quarter" idx="4"/>
          </p:nvPr>
        </p:nvSpPr>
        <p:spPr/>
        <p:txBody>
          <a:bodyPr/>
          <a:lstStyle/>
          <a:p>
            <a:fld id="{FDC91213-4F0D-479E-AE4A-9B176DFAB61C}" type="slidenum">
              <a:rPr lang="en-US" smtClean="0"/>
              <a:pPr/>
              <a:t>28</a:t>
            </a:fld>
            <a:endParaRPr lang="en-US"/>
          </a:p>
        </p:txBody>
      </p:sp>
    </p:spTree>
    <p:extLst>
      <p:ext uri="{BB962C8B-B14F-4D97-AF65-F5344CB8AC3E}">
        <p14:creationId xmlns:p14="http://schemas.microsoft.com/office/powerpoint/2010/main" val="4017939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A31D-BCE7-C3DA-32EB-C84A62DF3302}"/>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04B9F56B-A4B0-14F6-E8A3-E32A4C2CB34D}"/>
              </a:ext>
            </a:extLst>
          </p:cNvPr>
          <p:cNvSpPr>
            <a:spLocks noGrp="1"/>
          </p:cNvSpPr>
          <p:nvPr>
            <p:ph idx="1"/>
          </p:nvPr>
        </p:nvSpPr>
        <p:spPr/>
        <p:txBody>
          <a:bodyPr/>
          <a:lstStyle/>
          <a:p>
            <a:r>
              <a:rPr lang="en-US" sz="1800" dirty="0"/>
              <a:t>A letter was sent home to the families in this classroom to alert them to signs and symptoms of conjunctivitis, recommend keeping child home if symptoms are present, and to seek guidance from your healthcare provider</a:t>
            </a:r>
          </a:p>
          <a:p>
            <a:r>
              <a:rPr lang="en-US" sz="1800" dirty="0"/>
              <a:t>We had a few parents upset and questioning our (lack) of policy and procedures.  They did not want children with symptoms allowed at school, specifically</a:t>
            </a:r>
          </a:p>
          <a:p>
            <a:r>
              <a:rPr lang="en-US" sz="1800" dirty="0"/>
              <a:t>We brought the case to our local health department communicable disease nurse, we also presented our case and research to our School Health Advisory Council.  Both instances confirmed our procedure aligns with most published information on best practices for conjunctivitis</a:t>
            </a:r>
          </a:p>
          <a:p>
            <a:r>
              <a:rPr lang="en-US" sz="1800" dirty="0"/>
              <a:t>We asked the classroom teacher to have the students wash their hands throughout the day, and the classroom surfaces were regularly cleaned </a:t>
            </a:r>
          </a:p>
        </p:txBody>
      </p:sp>
      <p:sp>
        <p:nvSpPr>
          <p:cNvPr id="4" name="Footer Placeholder 3">
            <a:extLst>
              <a:ext uri="{FF2B5EF4-FFF2-40B4-BE49-F238E27FC236}">
                <a16:creationId xmlns:a16="http://schemas.microsoft.com/office/drawing/2014/main" id="{6403DB33-C62A-234F-8D44-42E9401A474C}"/>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62DC352-97EB-1883-EED7-B750CA30F011}"/>
              </a:ext>
            </a:extLst>
          </p:cNvPr>
          <p:cNvSpPr>
            <a:spLocks noGrp="1"/>
          </p:cNvSpPr>
          <p:nvPr>
            <p:ph type="sldNum" sz="quarter" idx="4"/>
          </p:nvPr>
        </p:nvSpPr>
        <p:spPr/>
        <p:txBody>
          <a:bodyPr/>
          <a:lstStyle/>
          <a:p>
            <a:fld id="{FDC91213-4F0D-479E-AE4A-9B176DFAB61C}" type="slidenum">
              <a:rPr lang="en-US" smtClean="0"/>
              <a:pPr/>
              <a:t>29</a:t>
            </a:fld>
            <a:endParaRPr lang="en-US"/>
          </a:p>
        </p:txBody>
      </p:sp>
    </p:spTree>
    <p:extLst>
      <p:ext uri="{BB962C8B-B14F-4D97-AF65-F5344CB8AC3E}">
        <p14:creationId xmlns:p14="http://schemas.microsoft.com/office/powerpoint/2010/main" val="183615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B6D8A-3080-8CAC-B592-6CA0549A1929}"/>
              </a:ext>
            </a:extLst>
          </p:cNvPr>
          <p:cNvSpPr>
            <a:spLocks noGrp="1"/>
          </p:cNvSpPr>
          <p:nvPr>
            <p:ph type="ctrTitle"/>
          </p:nvPr>
        </p:nvSpPr>
        <p:spPr/>
        <p:txBody>
          <a:bodyPr/>
          <a:lstStyle/>
          <a:p>
            <a:r>
              <a:rPr lang="en-US" sz="2800" i="1" dirty="0"/>
              <a:t>This ECHO curriculum was adapted by the 2024 National AAP Infection Prevention and Control School-based Health ECHO</a:t>
            </a:r>
            <a:endParaRPr lang="en-US" sz="2800" dirty="0"/>
          </a:p>
        </p:txBody>
      </p:sp>
      <p:sp>
        <p:nvSpPr>
          <p:cNvPr id="5" name="Text Placeholder 4">
            <a:extLst>
              <a:ext uri="{FF2B5EF4-FFF2-40B4-BE49-F238E27FC236}">
                <a16:creationId xmlns:a16="http://schemas.microsoft.com/office/drawing/2014/main" id="{C5AC22DA-559C-8DDD-9D73-F95A10CD362B}"/>
              </a:ext>
            </a:extLst>
          </p:cNvPr>
          <p:cNvSpPr>
            <a:spLocks noGrp="1"/>
          </p:cNvSpPr>
          <p:nvPr>
            <p:ph type="body" sz="quarter" idx="10"/>
          </p:nvPr>
        </p:nvSpPr>
        <p:spPr/>
        <p:txBody>
          <a:bodyPr/>
          <a:lstStyle/>
          <a:p>
            <a:r>
              <a:rPr lang="en-US" dirty="0"/>
              <a:t>Acknowledgements</a:t>
            </a:r>
          </a:p>
        </p:txBody>
      </p:sp>
      <p:pic>
        <p:nvPicPr>
          <p:cNvPr id="6" name="Picture 5">
            <a:extLst>
              <a:ext uri="{FF2B5EF4-FFF2-40B4-BE49-F238E27FC236}">
                <a16:creationId xmlns:a16="http://schemas.microsoft.com/office/drawing/2014/main" id="{CDFDDBF5-FDC3-1C7D-CC94-0FA10F7A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429" y="1808956"/>
            <a:ext cx="4641603" cy="30874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7631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FE3E-271D-4862-DE34-7FBBB62B558D}"/>
              </a:ext>
            </a:extLst>
          </p:cNvPr>
          <p:cNvSpPr>
            <a:spLocks noGrp="1"/>
          </p:cNvSpPr>
          <p:nvPr>
            <p:ph type="title"/>
          </p:nvPr>
        </p:nvSpPr>
        <p:spPr/>
        <p:txBody>
          <a:bodyPr/>
          <a:lstStyle/>
          <a:p>
            <a:r>
              <a:rPr lang="en-US" dirty="0"/>
              <a:t>Case Discussion</a:t>
            </a:r>
          </a:p>
        </p:txBody>
      </p:sp>
      <p:sp>
        <p:nvSpPr>
          <p:cNvPr id="3" name="Content Placeholder 2">
            <a:extLst>
              <a:ext uri="{FF2B5EF4-FFF2-40B4-BE49-F238E27FC236}">
                <a16:creationId xmlns:a16="http://schemas.microsoft.com/office/drawing/2014/main" id="{0AAC5DAC-9818-09AD-5758-B80496F1D7B9}"/>
              </a:ext>
            </a:extLst>
          </p:cNvPr>
          <p:cNvSpPr>
            <a:spLocks noGrp="1"/>
          </p:cNvSpPr>
          <p:nvPr>
            <p:ph idx="1"/>
          </p:nvPr>
        </p:nvSpPr>
        <p:spPr/>
        <p:txBody>
          <a:bodyPr/>
          <a:lstStyle/>
          <a:p>
            <a:r>
              <a:rPr lang="en-US" sz="2000" dirty="0"/>
              <a:t>Is there anything else we should have done in this scenario? </a:t>
            </a:r>
          </a:p>
          <a:p>
            <a:r>
              <a:rPr lang="en-US" sz="2000" dirty="0"/>
              <a:t>Should policy/procedure change given the number of students affected? </a:t>
            </a:r>
          </a:p>
          <a:p>
            <a:r>
              <a:rPr lang="en-US" sz="2000" dirty="0"/>
              <a:t>How and what would you communicate to the parents?</a:t>
            </a:r>
          </a:p>
          <a:p>
            <a:endParaRPr lang="en-US" sz="2000" dirty="0"/>
          </a:p>
        </p:txBody>
      </p:sp>
      <p:sp>
        <p:nvSpPr>
          <p:cNvPr id="4" name="Footer Placeholder 3">
            <a:extLst>
              <a:ext uri="{FF2B5EF4-FFF2-40B4-BE49-F238E27FC236}">
                <a16:creationId xmlns:a16="http://schemas.microsoft.com/office/drawing/2014/main" id="{E1F7E95E-A7D4-F378-9664-3A841181130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91CA00F-DA69-0415-D9A6-79E3EA0ACC61}"/>
              </a:ext>
            </a:extLst>
          </p:cNvPr>
          <p:cNvSpPr>
            <a:spLocks noGrp="1"/>
          </p:cNvSpPr>
          <p:nvPr>
            <p:ph type="sldNum" sz="quarter" idx="4"/>
          </p:nvPr>
        </p:nvSpPr>
        <p:spPr/>
        <p:txBody>
          <a:bodyPr/>
          <a:lstStyle/>
          <a:p>
            <a:fld id="{FDC91213-4F0D-479E-AE4A-9B176DFAB61C}" type="slidenum">
              <a:rPr lang="en-US" smtClean="0"/>
              <a:pPr/>
              <a:t>30</a:t>
            </a:fld>
            <a:endParaRPr lang="en-US"/>
          </a:p>
        </p:txBody>
      </p:sp>
    </p:spTree>
    <p:extLst>
      <p:ext uri="{BB962C8B-B14F-4D97-AF65-F5344CB8AC3E}">
        <p14:creationId xmlns:p14="http://schemas.microsoft.com/office/powerpoint/2010/main" val="2324326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108F-C8CE-89DD-D87E-2525E634F921}"/>
              </a:ext>
            </a:extLst>
          </p:cNvPr>
          <p:cNvSpPr>
            <a:spLocks noGrp="1"/>
          </p:cNvSpPr>
          <p:nvPr>
            <p:ph type="ctrTitle"/>
          </p:nvPr>
        </p:nvSpPr>
        <p:spPr>
          <a:xfrm>
            <a:off x="502771" y="2393576"/>
            <a:ext cx="5877329" cy="1035424"/>
          </a:xfrm>
        </p:spPr>
        <p:txBody>
          <a:bodyPr/>
          <a:lstStyle/>
          <a:p>
            <a:pPr algn="ctr"/>
            <a:r>
              <a:rPr lang="en-US" sz="6600" dirty="0"/>
              <a:t>Thank you!</a:t>
            </a:r>
          </a:p>
        </p:txBody>
      </p:sp>
    </p:spTree>
    <p:extLst>
      <p:ext uri="{BB962C8B-B14F-4D97-AF65-F5344CB8AC3E}">
        <p14:creationId xmlns:p14="http://schemas.microsoft.com/office/powerpoint/2010/main" val="1971714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6E689-9652-C034-A1CB-A0209655C64D}"/>
              </a:ext>
            </a:extLst>
          </p:cNvPr>
          <p:cNvSpPr>
            <a:spLocks noGrp="1"/>
          </p:cNvSpPr>
          <p:nvPr>
            <p:ph type="title"/>
          </p:nvPr>
        </p:nvSpPr>
        <p:spPr/>
        <p:txBody>
          <a:bodyPr/>
          <a:lstStyle/>
          <a:p>
            <a:r>
              <a:rPr lang="en-US"/>
              <a:t>Housekeeping</a:t>
            </a:r>
          </a:p>
        </p:txBody>
      </p:sp>
      <p:sp>
        <p:nvSpPr>
          <p:cNvPr id="3" name="Content Placeholder 2">
            <a:extLst>
              <a:ext uri="{FF2B5EF4-FFF2-40B4-BE49-F238E27FC236}">
                <a16:creationId xmlns:a16="http://schemas.microsoft.com/office/drawing/2014/main" id="{B141DC5A-3AC2-DA98-313D-DCCFB5C792A0}"/>
              </a:ext>
            </a:extLst>
          </p:cNvPr>
          <p:cNvSpPr>
            <a:spLocks noGrp="1"/>
          </p:cNvSpPr>
          <p:nvPr>
            <p:ph idx="1"/>
          </p:nvPr>
        </p:nvSpPr>
        <p:spPr/>
        <p:txBody>
          <a:bodyPr/>
          <a:lstStyle/>
          <a:p>
            <a:r>
              <a:rPr lang="en-US" dirty="0"/>
              <a:t>Please do not provide any protected health information (PHI) during any xxx.</a:t>
            </a:r>
          </a:p>
          <a:p>
            <a:r>
              <a:rPr lang="en-US" dirty="0"/>
              <a:t>IT trouble? Chat to xxx</a:t>
            </a:r>
          </a:p>
          <a:p>
            <a:endParaRPr lang="en-US" dirty="0"/>
          </a:p>
        </p:txBody>
      </p:sp>
      <p:sp>
        <p:nvSpPr>
          <p:cNvPr id="4" name="Footer Placeholder 3">
            <a:extLst>
              <a:ext uri="{FF2B5EF4-FFF2-40B4-BE49-F238E27FC236}">
                <a16:creationId xmlns:a16="http://schemas.microsoft.com/office/drawing/2014/main" id="{8D7D63C9-CF19-B242-4558-10BE9E27BD73}"/>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5C7F9F2-4105-DC42-1A73-5A936BAA213D}"/>
              </a:ext>
            </a:extLst>
          </p:cNvPr>
          <p:cNvSpPr>
            <a:spLocks noGrp="1"/>
          </p:cNvSpPr>
          <p:nvPr>
            <p:ph type="sldNum" sz="quarter" idx="4"/>
          </p:nvPr>
        </p:nvSpPr>
        <p:spPr/>
        <p:txBody>
          <a:bodyPr/>
          <a:lstStyle/>
          <a:p>
            <a:fld id="{FDC91213-4F0D-479E-AE4A-9B176DFAB61C}" type="slidenum">
              <a:rPr lang="en-US" smtClean="0"/>
              <a:pPr/>
              <a:t>4</a:t>
            </a:fld>
            <a:endParaRPr lang="en-US"/>
          </a:p>
        </p:txBody>
      </p:sp>
      <p:grpSp>
        <p:nvGrpSpPr>
          <p:cNvPr id="6" name="Google Shape;64;p3">
            <a:extLst>
              <a:ext uri="{FF2B5EF4-FFF2-40B4-BE49-F238E27FC236}">
                <a16:creationId xmlns:a16="http://schemas.microsoft.com/office/drawing/2014/main" id="{64FF18EC-8EC2-5278-48F7-7672A45E0506}"/>
              </a:ext>
            </a:extLst>
          </p:cNvPr>
          <p:cNvGrpSpPr/>
          <p:nvPr/>
        </p:nvGrpSpPr>
        <p:grpSpPr>
          <a:xfrm>
            <a:off x="2552946" y="3429000"/>
            <a:ext cx="7086108" cy="1951010"/>
            <a:chOff x="750335" y="2405242"/>
            <a:chExt cx="10481775" cy="3523820"/>
          </a:xfrm>
        </p:grpSpPr>
        <p:sp>
          <p:nvSpPr>
            <p:cNvPr id="7" name="Google Shape;65;p3">
              <a:extLst>
                <a:ext uri="{FF2B5EF4-FFF2-40B4-BE49-F238E27FC236}">
                  <a16:creationId xmlns:a16="http://schemas.microsoft.com/office/drawing/2014/main" id="{9F743D62-687B-1D40-CE42-03264CCDC54F}"/>
                </a:ext>
              </a:extLst>
            </p:cNvPr>
            <p:cNvSpPr/>
            <p:nvPr/>
          </p:nvSpPr>
          <p:spPr>
            <a:xfrm>
              <a:off x="750335" y="2405242"/>
              <a:ext cx="3063984"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Please turn on your video!</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endParaRPr sz="225" b="1" i="0" u="none" strike="noStrike" cap="none">
                <a:solidFill>
                  <a:schemeClr val="dk1"/>
                </a:solidFill>
                <a:ea typeface="Alegreya Sans"/>
                <a:cs typeface="Alegreya Sans"/>
                <a:sym typeface="Alegreya Sans"/>
              </a:endParaRPr>
            </a:p>
            <a:p>
              <a:pPr marL="0" marR="0" lvl="1" indent="0" algn="l" rtl="0">
                <a:lnSpc>
                  <a:spcPct val="90000"/>
                </a:lnSpc>
                <a:spcBef>
                  <a:spcPts val="34"/>
                </a:spcBef>
                <a:spcAft>
                  <a:spcPts val="0"/>
                </a:spcAft>
                <a:buNone/>
              </a:pPr>
              <a:r>
                <a:rPr lang="en-US" sz="1181" b="1" i="0" u="none" strike="noStrike" cap="none">
                  <a:solidFill>
                    <a:schemeClr val="dk1"/>
                  </a:solidFill>
                  <a:ea typeface="Alegreya Sans"/>
                  <a:cs typeface="Alegreya Sans"/>
                  <a:sym typeface="Alegreya Sans"/>
                </a:rPr>
                <a:t>Please enter your name and  organization in the chat box.</a:t>
              </a:r>
              <a:endParaRPr/>
            </a:p>
          </p:txBody>
        </p:sp>
        <p:sp>
          <p:nvSpPr>
            <p:cNvPr id="8" name="Google Shape;66;p3">
              <a:extLst>
                <a:ext uri="{FF2B5EF4-FFF2-40B4-BE49-F238E27FC236}">
                  <a16:creationId xmlns:a16="http://schemas.microsoft.com/office/drawing/2014/main" id="{EAE4359E-492E-7B84-6FE4-3EBF0C68A946}"/>
                </a:ext>
              </a:extLst>
            </p:cNvPr>
            <p:cNvSpPr/>
            <p:nvPr/>
          </p:nvSpPr>
          <p:spPr>
            <a:xfrm>
              <a:off x="750337" y="4700449"/>
              <a:ext cx="3063984" cy="983495"/>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70000"/>
                </a:lnSpc>
                <a:spcBef>
                  <a:spcPts val="0"/>
                </a:spcBef>
                <a:spcAft>
                  <a:spcPts val="0"/>
                </a:spcAft>
                <a:buNone/>
              </a:pPr>
              <a:r>
                <a:rPr lang="en-US" sz="1425" b="0" i="0" u="none" strike="noStrike" cap="none">
                  <a:solidFill>
                    <a:schemeClr val="lt1"/>
                  </a:solidFill>
                  <a:ea typeface="Alegreya Sans"/>
                  <a:cs typeface="Alegreya Sans"/>
                  <a:sym typeface="Alegreya Sans"/>
                </a:rPr>
                <a:t>Introduce Yourself</a:t>
              </a:r>
              <a:endParaRPr/>
            </a:p>
          </p:txBody>
        </p:sp>
        <p:sp>
          <p:nvSpPr>
            <p:cNvPr id="9" name="Google Shape;67;p3">
              <a:extLst>
                <a:ext uri="{FF2B5EF4-FFF2-40B4-BE49-F238E27FC236}">
                  <a16:creationId xmlns:a16="http://schemas.microsoft.com/office/drawing/2014/main" id="{E04036F0-3D54-C48F-FD2B-7CDB9E7718A0}"/>
                </a:ext>
              </a:extLst>
            </p:cNvPr>
            <p:cNvSpPr/>
            <p:nvPr/>
          </p:nvSpPr>
          <p:spPr>
            <a:xfrm>
              <a:off x="2994748" y="4856668"/>
              <a:ext cx="1072394" cy="1072394"/>
            </a:xfrm>
            <a:prstGeom prst="ellipse">
              <a:avLst/>
            </a:prstGeom>
            <a:blipFill rotWithShape="1">
              <a:blip r:embed="rId2">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p3">
              <a:extLst>
                <a:ext uri="{FF2B5EF4-FFF2-40B4-BE49-F238E27FC236}">
                  <a16:creationId xmlns:a16="http://schemas.microsoft.com/office/drawing/2014/main" id="{F1322C07-3745-0CB3-4449-16EEE68C11F5}"/>
                </a:ext>
              </a:extLst>
            </p:cNvPr>
            <p:cNvSpPr/>
            <p:nvPr/>
          </p:nvSpPr>
          <p:spPr>
            <a:xfrm>
              <a:off x="4332821" y="2413249"/>
              <a:ext cx="3063984"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Please mute your microphone when not speaking.</a:t>
              </a:r>
              <a:endParaRPr sz="1181" b="0" i="0" u="none" strike="noStrike" cap="none">
                <a:solidFill>
                  <a:schemeClr val="dk1"/>
                </a:solidFill>
                <a:ea typeface="Alegreya Sans"/>
                <a:cs typeface="Alegreya Sans"/>
                <a:sym typeface="Alegreya Sans"/>
              </a:endParaRPr>
            </a:p>
          </p:txBody>
        </p:sp>
        <p:sp>
          <p:nvSpPr>
            <p:cNvPr id="11" name="Google Shape;69;p3">
              <a:extLst>
                <a:ext uri="{FF2B5EF4-FFF2-40B4-BE49-F238E27FC236}">
                  <a16:creationId xmlns:a16="http://schemas.microsoft.com/office/drawing/2014/main" id="{7B50B14A-D959-5EC2-0119-59C1C7007870}"/>
                </a:ext>
              </a:extLst>
            </p:cNvPr>
            <p:cNvSpPr/>
            <p:nvPr/>
          </p:nvSpPr>
          <p:spPr>
            <a:xfrm>
              <a:off x="4332822" y="4700448"/>
              <a:ext cx="3063984" cy="983496"/>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90000"/>
                </a:lnSpc>
                <a:spcBef>
                  <a:spcPts val="0"/>
                </a:spcBef>
                <a:spcAft>
                  <a:spcPts val="0"/>
                </a:spcAft>
                <a:buNone/>
              </a:pPr>
              <a:r>
                <a:rPr lang="en-US" sz="1500" b="0" i="0" u="none" strike="noStrike" cap="none">
                  <a:solidFill>
                    <a:schemeClr val="lt1"/>
                  </a:solidFill>
                  <a:ea typeface="Alegreya Sans"/>
                  <a:cs typeface="Alegreya Sans"/>
                  <a:sym typeface="Alegreya Sans"/>
                </a:rPr>
                <a:t>Microphones</a:t>
              </a:r>
              <a:endParaRPr sz="1631" b="0" i="0" u="none" strike="noStrike" cap="none">
                <a:solidFill>
                  <a:schemeClr val="lt1"/>
                </a:solidFill>
                <a:ea typeface="Alegreya Sans"/>
                <a:cs typeface="Alegreya Sans"/>
                <a:sym typeface="Alegreya Sans"/>
              </a:endParaRPr>
            </a:p>
          </p:txBody>
        </p:sp>
        <p:sp>
          <p:nvSpPr>
            <p:cNvPr id="12" name="Google Shape;70;p3">
              <a:extLst>
                <a:ext uri="{FF2B5EF4-FFF2-40B4-BE49-F238E27FC236}">
                  <a16:creationId xmlns:a16="http://schemas.microsoft.com/office/drawing/2014/main" id="{0870F9EC-8B99-C500-43E9-14F1BF03B357}"/>
                </a:ext>
              </a:extLst>
            </p:cNvPr>
            <p:cNvSpPr/>
            <p:nvPr/>
          </p:nvSpPr>
          <p:spPr>
            <a:xfrm>
              <a:off x="6577232" y="4856668"/>
              <a:ext cx="1072394" cy="1072394"/>
            </a:xfrm>
            <a:prstGeom prst="ellipse">
              <a:avLst/>
            </a:prstGeom>
            <a:blipFill rotWithShape="1">
              <a:blip r:embed="rId3">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p3">
              <a:extLst>
                <a:ext uri="{FF2B5EF4-FFF2-40B4-BE49-F238E27FC236}">
                  <a16:creationId xmlns:a16="http://schemas.microsoft.com/office/drawing/2014/main" id="{C3CC148C-790C-DF6C-1663-CA36B88623CE}"/>
                </a:ext>
              </a:extLst>
            </p:cNvPr>
            <p:cNvSpPr/>
            <p:nvPr/>
          </p:nvSpPr>
          <p:spPr>
            <a:xfrm>
              <a:off x="7915306" y="2413249"/>
              <a:ext cx="3080170" cy="2287199"/>
            </a:xfrm>
            <a:custGeom>
              <a:avLst/>
              <a:gdLst/>
              <a:ahLst/>
              <a:cxnLst/>
              <a:rect l="l" t="t" r="r" b="b"/>
              <a:pathLst>
                <a:path w="3063984" h="2287199" extrusionOk="0">
                  <a:moveTo>
                    <a:pt x="182976" y="0"/>
                  </a:moveTo>
                  <a:lnTo>
                    <a:pt x="2881008" y="0"/>
                  </a:lnTo>
                  <a:cubicBezTo>
                    <a:pt x="2982063" y="0"/>
                    <a:pt x="3063984" y="81921"/>
                    <a:pt x="3063984" y="182976"/>
                  </a:cubicBezTo>
                  <a:lnTo>
                    <a:pt x="3063984" y="2287199"/>
                  </a:lnTo>
                  <a:lnTo>
                    <a:pt x="3063984" y="2287199"/>
                  </a:lnTo>
                  <a:lnTo>
                    <a:pt x="0" y="2287199"/>
                  </a:lnTo>
                  <a:lnTo>
                    <a:pt x="0" y="2287199"/>
                  </a:lnTo>
                  <a:lnTo>
                    <a:pt x="0" y="182976"/>
                  </a:lnTo>
                  <a:cubicBezTo>
                    <a:pt x="0" y="81921"/>
                    <a:pt x="81921" y="0"/>
                    <a:pt x="182976" y="0"/>
                  </a:cubicBezTo>
                  <a:close/>
                </a:path>
              </a:pathLst>
            </a:cu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45125" tIns="75150" rIns="45125" bIns="15000" anchor="ctr" anchorCtr="0">
              <a:noAutofit/>
            </a:bodyPr>
            <a:lstStyle/>
            <a:p>
              <a:pPr marL="0" marR="0" lvl="1" indent="0" algn="l" rtl="0">
                <a:lnSpc>
                  <a:spcPct val="90000"/>
                </a:lnSpc>
                <a:spcBef>
                  <a:spcPts val="0"/>
                </a:spcBef>
                <a:spcAft>
                  <a:spcPts val="0"/>
                </a:spcAft>
                <a:buNone/>
              </a:pPr>
              <a:r>
                <a:rPr lang="en-US" sz="1181" b="1" i="0" u="none" strike="noStrike" cap="none">
                  <a:solidFill>
                    <a:schemeClr val="dk1"/>
                  </a:solidFill>
                  <a:ea typeface="Alegreya Sans"/>
                  <a:cs typeface="Alegreya Sans"/>
                  <a:sym typeface="Alegreya Sans"/>
                </a:rPr>
                <a:t>Introduction</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r>
                <a:rPr lang="en-US" sz="1181" b="1" i="0" u="none" strike="noStrike" cap="none">
                  <a:solidFill>
                    <a:schemeClr val="dk1"/>
                  </a:solidFill>
                  <a:ea typeface="Alegreya Sans"/>
                  <a:cs typeface="Alegreya Sans"/>
                  <a:sym typeface="Alegreya Sans"/>
                </a:rPr>
                <a:t>Lecture</a:t>
              </a:r>
              <a:endParaRPr sz="1181" b="0" i="0" u="none" strike="noStrike" cap="none">
                <a:solidFill>
                  <a:schemeClr val="dk1"/>
                </a:solidFill>
                <a:ea typeface="Alegreya Sans"/>
                <a:cs typeface="Alegreya Sans"/>
                <a:sym typeface="Alegreya Sans"/>
              </a:endParaRPr>
            </a:p>
            <a:p>
              <a:pPr marL="0" marR="0" lvl="1" indent="0" algn="l" rtl="0">
                <a:lnSpc>
                  <a:spcPct val="90000"/>
                </a:lnSpc>
                <a:spcBef>
                  <a:spcPts val="177"/>
                </a:spcBef>
                <a:spcAft>
                  <a:spcPts val="0"/>
                </a:spcAft>
                <a:buNone/>
              </a:pPr>
              <a:r>
                <a:rPr lang="en-US" sz="1125" b="1" i="0" u="none" strike="noStrike" cap="none">
                  <a:solidFill>
                    <a:srgbClr val="FF0000"/>
                  </a:solidFill>
                  <a:ea typeface="Alegreya Sans"/>
                  <a:cs typeface="Alegreya Sans"/>
                  <a:sym typeface="Alegreya Sans"/>
                </a:rPr>
                <a:t>Case/Discussion</a:t>
              </a:r>
              <a:endParaRPr/>
            </a:p>
            <a:p>
              <a:pPr marL="0" marR="0" lvl="1" indent="0" algn="l" rtl="0">
                <a:lnSpc>
                  <a:spcPct val="90000"/>
                </a:lnSpc>
                <a:spcBef>
                  <a:spcPts val="169"/>
                </a:spcBef>
                <a:spcAft>
                  <a:spcPts val="0"/>
                </a:spcAft>
                <a:buNone/>
              </a:pPr>
              <a:r>
                <a:rPr lang="en-US" sz="1181" b="1" i="0" u="none" strike="noStrike" cap="none">
                  <a:solidFill>
                    <a:schemeClr val="dk1"/>
                  </a:solidFill>
                  <a:ea typeface="Alegreya Sans"/>
                  <a:cs typeface="Alegreya Sans"/>
                  <a:sym typeface="Alegreya Sans"/>
                </a:rPr>
                <a:t>Close</a:t>
              </a:r>
              <a:endParaRPr/>
            </a:p>
          </p:txBody>
        </p:sp>
        <p:sp>
          <p:nvSpPr>
            <p:cNvPr id="14" name="Google Shape;72;p3">
              <a:extLst>
                <a:ext uri="{FF2B5EF4-FFF2-40B4-BE49-F238E27FC236}">
                  <a16:creationId xmlns:a16="http://schemas.microsoft.com/office/drawing/2014/main" id="{FCC4809E-69FF-13C6-45E9-7EBCEFB184C2}"/>
                </a:ext>
              </a:extLst>
            </p:cNvPr>
            <p:cNvSpPr/>
            <p:nvPr/>
          </p:nvSpPr>
          <p:spPr>
            <a:xfrm>
              <a:off x="7915306" y="4700449"/>
              <a:ext cx="3063984" cy="983495"/>
            </a:xfrm>
            <a:custGeom>
              <a:avLst/>
              <a:gdLst/>
              <a:ahLst/>
              <a:cxnLst/>
              <a:rect l="l" t="t" r="r" b="b"/>
              <a:pathLst>
                <a:path w="3063984" h="983495" extrusionOk="0">
                  <a:moveTo>
                    <a:pt x="0" y="0"/>
                  </a:moveTo>
                  <a:lnTo>
                    <a:pt x="3063984" y="0"/>
                  </a:lnTo>
                  <a:lnTo>
                    <a:pt x="3063984" y="983495"/>
                  </a:lnTo>
                  <a:lnTo>
                    <a:pt x="0" y="983495"/>
                  </a:lnTo>
                  <a:lnTo>
                    <a:pt x="0" y="0"/>
                  </a:lnTo>
                  <a:close/>
                </a:path>
              </a:pathLst>
            </a:custGeom>
            <a:solidFill>
              <a:schemeClr val="accent1"/>
            </a:solidFill>
            <a:ln w="25400" cap="flat" cmpd="sng">
              <a:solidFill>
                <a:schemeClr val="accent1"/>
              </a:solidFill>
              <a:prstDash val="solid"/>
              <a:round/>
              <a:headEnd type="none" w="sm" len="sm"/>
              <a:tailEnd type="none" w="sm" len="sm"/>
            </a:ln>
          </p:spPr>
          <p:txBody>
            <a:bodyPr spcFirstLastPara="1" wrap="square" lIns="62150" tIns="0" rIns="530475" bIns="0" anchor="ctr" anchorCtr="0">
              <a:noAutofit/>
            </a:bodyPr>
            <a:lstStyle/>
            <a:p>
              <a:pPr marL="0" marR="0" lvl="0" indent="0" algn="l" rtl="0">
                <a:lnSpc>
                  <a:spcPct val="90000"/>
                </a:lnSpc>
                <a:spcBef>
                  <a:spcPts val="0"/>
                </a:spcBef>
                <a:spcAft>
                  <a:spcPts val="0"/>
                </a:spcAft>
                <a:buNone/>
              </a:pPr>
              <a:r>
                <a:rPr lang="en-US" sz="1500" b="0" i="0" u="none" strike="noStrike" cap="none">
                  <a:solidFill>
                    <a:schemeClr val="lt1"/>
                  </a:solidFill>
                  <a:ea typeface="Alegreya Sans"/>
                  <a:cs typeface="Alegreya Sans"/>
                  <a:sym typeface="Alegreya Sans"/>
                </a:rPr>
                <a:t>Agenda</a:t>
              </a:r>
              <a:endParaRPr/>
            </a:p>
          </p:txBody>
        </p:sp>
        <p:sp>
          <p:nvSpPr>
            <p:cNvPr id="15" name="Google Shape;73;p3">
              <a:extLst>
                <a:ext uri="{FF2B5EF4-FFF2-40B4-BE49-F238E27FC236}">
                  <a16:creationId xmlns:a16="http://schemas.microsoft.com/office/drawing/2014/main" id="{3A408532-2446-842B-20E7-949A1F26AFA7}"/>
                </a:ext>
              </a:extLst>
            </p:cNvPr>
            <p:cNvSpPr/>
            <p:nvPr/>
          </p:nvSpPr>
          <p:spPr>
            <a:xfrm>
              <a:off x="10159716" y="4856668"/>
              <a:ext cx="1072394" cy="1072394"/>
            </a:xfrm>
            <a:prstGeom prst="ellipse">
              <a:avLst/>
            </a:prstGeom>
            <a:blipFill rotWithShape="1">
              <a:blip r:embed="rId4">
                <a:alphaModFix/>
              </a:blip>
              <a:stretch>
                <a:fillRect/>
              </a:stretch>
            </a:blipFill>
            <a:ln w="25400" cap="flat" cmpd="sng">
              <a:solidFill>
                <a:srgbClr val="CACBD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4483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0E2A-3FF5-B745-4628-ABE4FC4017A1}"/>
              </a:ext>
            </a:extLst>
          </p:cNvPr>
          <p:cNvSpPr>
            <a:spLocks noGrp="1"/>
          </p:cNvSpPr>
          <p:nvPr>
            <p:ph type="title"/>
          </p:nvPr>
        </p:nvSpPr>
        <p:spPr/>
        <p:txBody>
          <a:bodyPr/>
          <a:lstStyle/>
          <a:p>
            <a:r>
              <a:rPr lang="en-US" dirty="0"/>
              <a:t>Video Recording</a:t>
            </a:r>
          </a:p>
        </p:txBody>
      </p:sp>
      <p:sp>
        <p:nvSpPr>
          <p:cNvPr id="3" name="Content Placeholder 2">
            <a:extLst>
              <a:ext uri="{FF2B5EF4-FFF2-40B4-BE49-F238E27FC236}">
                <a16:creationId xmlns:a16="http://schemas.microsoft.com/office/drawing/2014/main" id="{C467423B-D88E-C74F-9D10-2C9B1D606BDE}"/>
              </a:ext>
            </a:extLst>
          </p:cNvPr>
          <p:cNvSpPr>
            <a:spLocks noGrp="1"/>
          </p:cNvSpPr>
          <p:nvPr>
            <p:ph idx="1"/>
          </p:nvPr>
        </p:nvSpPr>
        <p:spPr/>
        <p:txBody>
          <a:bodyPr/>
          <a:lstStyle/>
          <a:p>
            <a:pPr marL="0" indent="0" algn="ctr">
              <a:buNone/>
            </a:pPr>
            <a:r>
              <a:rPr lang="en-US" dirty="0"/>
              <a:t>The lecture portion of this session will be recorded for educational and quality improvement purposes.</a:t>
            </a:r>
          </a:p>
        </p:txBody>
      </p:sp>
      <p:sp>
        <p:nvSpPr>
          <p:cNvPr id="4" name="Footer Placeholder 3">
            <a:extLst>
              <a:ext uri="{FF2B5EF4-FFF2-40B4-BE49-F238E27FC236}">
                <a16:creationId xmlns:a16="http://schemas.microsoft.com/office/drawing/2014/main" id="{C9ED2DFB-C659-1B05-D498-E8E18A944998}"/>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64479C76-B119-EB8E-DBF3-18EDF7491D7C}"/>
              </a:ext>
            </a:extLst>
          </p:cNvPr>
          <p:cNvSpPr>
            <a:spLocks noGrp="1"/>
          </p:cNvSpPr>
          <p:nvPr>
            <p:ph type="sldNum" sz="quarter" idx="4"/>
          </p:nvPr>
        </p:nvSpPr>
        <p:spPr/>
        <p:txBody>
          <a:bodyPr/>
          <a:lstStyle/>
          <a:p>
            <a:fld id="{FDC91213-4F0D-479E-AE4A-9B176DFAB61C}" type="slidenum">
              <a:rPr lang="en-US" smtClean="0"/>
              <a:pPr/>
              <a:t>5</a:t>
            </a:fld>
            <a:endParaRPr lang="en-US"/>
          </a:p>
        </p:txBody>
      </p:sp>
    </p:spTree>
    <p:extLst>
      <p:ext uri="{BB962C8B-B14F-4D97-AF65-F5344CB8AC3E}">
        <p14:creationId xmlns:p14="http://schemas.microsoft.com/office/powerpoint/2010/main" val="85654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C1A99-C83B-45F5-901B-CEEA7634440F}"/>
              </a:ext>
            </a:extLst>
          </p:cNvPr>
          <p:cNvSpPr>
            <a:spLocks noGrp="1"/>
          </p:cNvSpPr>
          <p:nvPr>
            <p:ph type="title"/>
          </p:nvPr>
        </p:nvSpPr>
        <p:spPr/>
        <p:txBody>
          <a:bodyPr/>
          <a:lstStyle/>
          <a:p>
            <a:r>
              <a:rPr lang="en-US" dirty="0"/>
              <a:t>Group Norms</a:t>
            </a:r>
          </a:p>
        </p:txBody>
      </p:sp>
      <p:sp>
        <p:nvSpPr>
          <p:cNvPr id="4" name="Content Placeholder 3">
            <a:extLst>
              <a:ext uri="{FF2B5EF4-FFF2-40B4-BE49-F238E27FC236}">
                <a16:creationId xmlns:a16="http://schemas.microsoft.com/office/drawing/2014/main" id="{6B16AA2A-3C7F-4716-B33D-FEA1945D511E}"/>
              </a:ext>
            </a:extLst>
          </p:cNvPr>
          <p:cNvSpPr>
            <a:spLocks noGrp="1"/>
          </p:cNvSpPr>
          <p:nvPr>
            <p:ph idx="1"/>
          </p:nvPr>
        </p:nvSpPr>
        <p:spPr>
          <a:xfrm>
            <a:off x="838200" y="1417320"/>
            <a:ext cx="10515600" cy="4231450"/>
          </a:xfrm>
        </p:spPr>
        <p:txBody>
          <a:bodyPr numCol="2"/>
          <a:lstStyle/>
          <a:p>
            <a:r>
              <a:rPr lang="en-US" dirty="0"/>
              <a:t>Confidentiality</a:t>
            </a:r>
          </a:p>
          <a:p>
            <a:r>
              <a:rPr lang="en-US" dirty="0"/>
              <a:t>All ideas and questions are valued</a:t>
            </a:r>
          </a:p>
          <a:p>
            <a:r>
              <a:rPr lang="en-US" dirty="0"/>
              <a:t>Mutual respect</a:t>
            </a:r>
          </a:p>
          <a:p>
            <a:r>
              <a:rPr lang="en-US" dirty="0"/>
              <a:t>Celebrate differences</a:t>
            </a:r>
          </a:p>
          <a:p>
            <a:r>
              <a:rPr lang="en-US" dirty="0"/>
              <a:t>Contribute to a safe and supportive environment</a:t>
            </a:r>
          </a:p>
          <a:p>
            <a:r>
              <a:rPr lang="en-US" dirty="0"/>
              <a:t>Let others complete their thoughts</a:t>
            </a:r>
          </a:p>
          <a:p>
            <a:r>
              <a:rPr lang="en-US" dirty="0"/>
              <a:t>Active listening</a:t>
            </a:r>
          </a:p>
          <a:p>
            <a:r>
              <a:rPr lang="en-US" dirty="0"/>
              <a:t>No hierarchy</a:t>
            </a:r>
          </a:p>
          <a:p>
            <a:r>
              <a:rPr lang="en-US" dirty="0"/>
              <a:t>Empathy</a:t>
            </a:r>
          </a:p>
          <a:p>
            <a:r>
              <a:rPr lang="en-US" dirty="0"/>
              <a:t>No jargon, define abbreviations, and use common language</a:t>
            </a:r>
          </a:p>
          <a:p>
            <a:r>
              <a:rPr lang="en-US" dirty="0"/>
              <a:t>Why Am/Aren’t I Participating?</a:t>
            </a:r>
          </a:p>
          <a:p>
            <a:pPr marL="0" indent="0">
              <a:buNone/>
            </a:pPr>
            <a:endParaRPr lang="en-US" dirty="0"/>
          </a:p>
        </p:txBody>
      </p:sp>
      <p:sp>
        <p:nvSpPr>
          <p:cNvPr id="5" name="Footer Placeholder 4">
            <a:extLst>
              <a:ext uri="{FF2B5EF4-FFF2-40B4-BE49-F238E27FC236}">
                <a16:creationId xmlns:a16="http://schemas.microsoft.com/office/drawing/2014/main" id="{4DA7545D-DEF5-496A-BC41-49EAE2BF78AC}"/>
              </a:ext>
            </a:extLst>
          </p:cNvPr>
          <p:cNvSpPr>
            <a:spLocks noGrp="1"/>
          </p:cNvSpPr>
          <p:nvPr>
            <p:ph type="ftr" sz="quarter" idx="3"/>
          </p:nvPr>
        </p:nvSpPr>
        <p:spPr/>
        <p:txBody>
          <a:bodyPr/>
          <a:lstStyle/>
          <a:p>
            <a:endParaRPr lang="en-US"/>
          </a:p>
        </p:txBody>
      </p:sp>
      <p:sp>
        <p:nvSpPr>
          <p:cNvPr id="6" name="Slide Number Placeholder 5">
            <a:extLst>
              <a:ext uri="{FF2B5EF4-FFF2-40B4-BE49-F238E27FC236}">
                <a16:creationId xmlns:a16="http://schemas.microsoft.com/office/drawing/2014/main" id="{F07768D3-6F6C-4139-9778-6DB42B765049}"/>
              </a:ext>
            </a:extLst>
          </p:cNvPr>
          <p:cNvSpPr>
            <a:spLocks noGrp="1"/>
          </p:cNvSpPr>
          <p:nvPr>
            <p:ph type="sldNum" sz="quarter" idx="4"/>
          </p:nvPr>
        </p:nvSpPr>
        <p:spPr/>
        <p:txBody>
          <a:bodyPr/>
          <a:lstStyle/>
          <a:p>
            <a:fld id="{FDC91213-4F0D-479E-AE4A-9B176DFAB61C}" type="slidenum">
              <a:rPr lang="en-US" smtClean="0"/>
              <a:pPr/>
              <a:t>6</a:t>
            </a:fld>
            <a:endParaRPr lang="en-US"/>
          </a:p>
        </p:txBody>
      </p:sp>
    </p:spTree>
    <p:extLst>
      <p:ext uri="{BB962C8B-B14F-4D97-AF65-F5344CB8AC3E}">
        <p14:creationId xmlns:p14="http://schemas.microsoft.com/office/powerpoint/2010/main" val="308209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0EC1-888D-A0B0-40A7-3206540735D2}"/>
              </a:ext>
            </a:extLst>
          </p:cNvPr>
          <p:cNvSpPr>
            <a:spLocks noGrp="1"/>
          </p:cNvSpPr>
          <p:nvPr>
            <p:ph type="title"/>
          </p:nvPr>
        </p:nvSpPr>
        <p:spPr/>
        <p:txBody>
          <a:bodyPr/>
          <a:lstStyle/>
          <a:p>
            <a:r>
              <a:rPr lang="en-US" dirty="0"/>
              <a:t>Faculty Team</a:t>
            </a:r>
          </a:p>
        </p:txBody>
      </p:sp>
      <p:sp>
        <p:nvSpPr>
          <p:cNvPr id="3" name="Content Placeholder 2">
            <a:extLst>
              <a:ext uri="{FF2B5EF4-FFF2-40B4-BE49-F238E27FC236}">
                <a16:creationId xmlns:a16="http://schemas.microsoft.com/office/drawing/2014/main" id="{1D09A62B-9BD7-2DEC-E32C-37153785954A}"/>
              </a:ext>
            </a:extLst>
          </p:cNvPr>
          <p:cNvSpPr>
            <a:spLocks noGrp="1"/>
          </p:cNvSpPr>
          <p:nvPr>
            <p:ph idx="1"/>
          </p:nvPr>
        </p:nvSpPr>
        <p:spPr>
          <a:xfrm>
            <a:off x="849431" y="1757350"/>
            <a:ext cx="3996889" cy="3055162"/>
          </a:xfrm>
        </p:spPr>
        <p:txBody>
          <a:bodyPr/>
          <a:lstStyle/>
          <a:p>
            <a:pPr marL="0" indent="0">
              <a:buNone/>
            </a:pPr>
            <a:r>
              <a:rPr lang="en-US" b="1" dirty="0"/>
              <a:t>Faculty Member Name</a:t>
            </a:r>
          </a:p>
          <a:p>
            <a:r>
              <a:rPr lang="en-US" dirty="0"/>
              <a:t>Practice/Location</a:t>
            </a:r>
          </a:p>
          <a:p>
            <a:endParaRPr lang="en-US" dirty="0"/>
          </a:p>
          <a:p>
            <a:endParaRPr lang="en-US" dirty="0"/>
          </a:p>
          <a:p>
            <a:endParaRPr lang="en-US" dirty="0"/>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C9B567DC-CA62-3950-9529-D7D46023E3C5}"/>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4490F55F-36D3-799B-FFD3-9268CBF08830}"/>
              </a:ext>
            </a:extLst>
          </p:cNvPr>
          <p:cNvSpPr>
            <a:spLocks noGrp="1"/>
          </p:cNvSpPr>
          <p:nvPr>
            <p:ph type="sldNum" sz="quarter" idx="4"/>
          </p:nvPr>
        </p:nvSpPr>
        <p:spPr/>
        <p:txBody>
          <a:bodyPr/>
          <a:lstStyle/>
          <a:p>
            <a:fld id="{FDC91213-4F0D-479E-AE4A-9B176DFAB61C}" type="slidenum">
              <a:rPr lang="en-US" smtClean="0"/>
              <a:pPr/>
              <a:t>7</a:t>
            </a:fld>
            <a:endParaRPr lang="en-US"/>
          </a:p>
        </p:txBody>
      </p:sp>
      <p:sp>
        <p:nvSpPr>
          <p:cNvPr id="6" name="Content Placeholder 2">
            <a:extLst>
              <a:ext uri="{FF2B5EF4-FFF2-40B4-BE49-F238E27FC236}">
                <a16:creationId xmlns:a16="http://schemas.microsoft.com/office/drawing/2014/main" id="{D423A960-738B-E830-1214-9B7688B9EE9B}"/>
              </a:ext>
            </a:extLst>
          </p:cNvPr>
          <p:cNvSpPr txBox="1">
            <a:spLocks/>
          </p:cNvSpPr>
          <p:nvPr/>
        </p:nvSpPr>
        <p:spPr>
          <a:xfrm>
            <a:off x="7345680" y="1757350"/>
            <a:ext cx="3996889" cy="3055162"/>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400" kern="1200">
                <a:solidFill>
                  <a:schemeClr val="tx1"/>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400" kern="1200">
                <a:solidFill>
                  <a:schemeClr val="tx1"/>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Faculty Member Name</a:t>
            </a:r>
          </a:p>
          <a:p>
            <a:r>
              <a:rPr lang="en-US" dirty="0"/>
              <a:t>Practice/Location</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33567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15D0-8E41-94D3-EA66-0598DC0F6F18}"/>
              </a:ext>
            </a:extLst>
          </p:cNvPr>
          <p:cNvSpPr>
            <a:spLocks noGrp="1"/>
          </p:cNvSpPr>
          <p:nvPr>
            <p:ph type="title"/>
          </p:nvPr>
        </p:nvSpPr>
        <p:spPr/>
        <p:txBody>
          <a:bodyPr>
            <a:normAutofit/>
          </a:bodyPr>
          <a:lstStyle/>
          <a:p>
            <a:r>
              <a:rPr lang="en-US" sz="3600" b="1" dirty="0">
                <a:ea typeface="Calibri" panose="020F0502020204030204" pitchFamily="34" charset="0"/>
                <a:cs typeface="Times New Roman" panose="02020603050405020304" pitchFamily="18" charset="0"/>
              </a:rPr>
              <a:t>Speaker Name</a:t>
            </a:r>
            <a:endParaRPr lang="en-US" dirty="0"/>
          </a:p>
        </p:txBody>
      </p:sp>
      <p:sp>
        <p:nvSpPr>
          <p:cNvPr id="3" name="Content Placeholder 2">
            <a:extLst>
              <a:ext uri="{FF2B5EF4-FFF2-40B4-BE49-F238E27FC236}">
                <a16:creationId xmlns:a16="http://schemas.microsoft.com/office/drawing/2014/main" id="{F73E5D6E-56F1-039E-EEC9-09E14929F636}"/>
              </a:ext>
            </a:extLst>
          </p:cNvPr>
          <p:cNvSpPr>
            <a:spLocks noGrp="1"/>
          </p:cNvSpPr>
          <p:nvPr>
            <p:ph idx="1"/>
          </p:nvPr>
        </p:nvSpPr>
        <p:spPr/>
        <p:txBody>
          <a:bodyPr/>
          <a:lstStyle/>
          <a:p>
            <a:r>
              <a:rPr lang="en-US" dirty="0"/>
              <a:t>Title</a:t>
            </a:r>
          </a:p>
        </p:txBody>
      </p:sp>
      <p:sp>
        <p:nvSpPr>
          <p:cNvPr id="4" name="Footer Placeholder 3">
            <a:extLst>
              <a:ext uri="{FF2B5EF4-FFF2-40B4-BE49-F238E27FC236}">
                <a16:creationId xmlns:a16="http://schemas.microsoft.com/office/drawing/2014/main" id="{11296D1E-1CC0-A10A-B8FE-4D51A9BEBFAD}"/>
              </a:ext>
            </a:extLst>
          </p:cNvPr>
          <p:cNvSpPr>
            <a:spLocks noGrp="1"/>
          </p:cNvSpPr>
          <p:nvPr>
            <p:ph type="ftr" sz="quarter" idx="10"/>
          </p:nvPr>
        </p:nvSpPr>
        <p:spPr/>
        <p:txBody>
          <a:bodyPr/>
          <a:lstStyle/>
          <a:p>
            <a:endParaRPr lang="en-US"/>
          </a:p>
        </p:txBody>
      </p:sp>
      <p:sp>
        <p:nvSpPr>
          <p:cNvPr id="5" name="Slide Number Placeholder 4">
            <a:extLst>
              <a:ext uri="{FF2B5EF4-FFF2-40B4-BE49-F238E27FC236}">
                <a16:creationId xmlns:a16="http://schemas.microsoft.com/office/drawing/2014/main" id="{D271EB21-9BE2-A0A3-46D2-C9944E60EAF8}"/>
              </a:ext>
            </a:extLst>
          </p:cNvPr>
          <p:cNvSpPr>
            <a:spLocks noGrp="1"/>
          </p:cNvSpPr>
          <p:nvPr>
            <p:ph type="sldNum" sz="quarter" idx="11"/>
          </p:nvPr>
        </p:nvSpPr>
        <p:spPr/>
        <p:txBody>
          <a:bodyPr/>
          <a:lstStyle/>
          <a:p>
            <a:fld id="{FDC91213-4F0D-479E-AE4A-9B176DFAB61C}" type="slidenum">
              <a:rPr lang="en-US" smtClean="0"/>
              <a:pPr/>
              <a:t>8</a:t>
            </a:fld>
            <a:endParaRPr lang="en-US"/>
          </a:p>
        </p:txBody>
      </p:sp>
      <p:sp>
        <p:nvSpPr>
          <p:cNvPr id="6" name="TextBox 5">
            <a:extLst>
              <a:ext uri="{FF2B5EF4-FFF2-40B4-BE49-F238E27FC236}">
                <a16:creationId xmlns:a16="http://schemas.microsoft.com/office/drawing/2014/main" id="{1856E0E6-EC9C-DC21-0976-C9CE618825A1}"/>
              </a:ext>
            </a:extLst>
          </p:cNvPr>
          <p:cNvSpPr txBox="1"/>
          <p:nvPr/>
        </p:nvSpPr>
        <p:spPr>
          <a:xfrm>
            <a:off x="6096000" y="3059668"/>
            <a:ext cx="3941379" cy="369332"/>
          </a:xfrm>
          <a:prstGeom prst="rect">
            <a:avLst/>
          </a:prstGeom>
          <a:noFill/>
        </p:spPr>
        <p:txBody>
          <a:bodyPr wrap="square" rtlCol="0">
            <a:spAutoFit/>
          </a:bodyPr>
          <a:lstStyle/>
          <a:p>
            <a:pPr algn="ctr"/>
            <a:r>
              <a:rPr lang="en-US" dirty="0">
                <a:solidFill>
                  <a:schemeClr val="bg1">
                    <a:lumMod val="95000"/>
                  </a:schemeClr>
                </a:solidFill>
              </a:rPr>
              <a:t>Insert Photo</a:t>
            </a:r>
          </a:p>
        </p:txBody>
      </p:sp>
    </p:spTree>
    <p:extLst>
      <p:ext uri="{BB962C8B-B14F-4D97-AF65-F5344CB8AC3E}">
        <p14:creationId xmlns:p14="http://schemas.microsoft.com/office/powerpoint/2010/main" val="78754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808A-068A-D24E-E6E9-D9CE5F8C1427}"/>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B6FBF69E-C4E7-E967-9639-B145DE27445F}"/>
              </a:ext>
            </a:extLst>
          </p:cNvPr>
          <p:cNvSpPr>
            <a:spLocks noGrp="1"/>
          </p:cNvSpPr>
          <p:nvPr>
            <p:ph idx="1"/>
          </p:nvPr>
        </p:nvSpPr>
        <p:spPr/>
        <p:txBody>
          <a:bodyPr/>
          <a:lstStyle/>
          <a:p>
            <a:r>
              <a:rPr lang="en-US" dirty="0"/>
              <a:t>I have no relevant financial relationships with the manufacturer(s) of any commercial product(s) and/or provider of commercial services discussed in this CME activity.</a:t>
            </a:r>
          </a:p>
          <a:p>
            <a:endParaRPr lang="en-US" dirty="0"/>
          </a:p>
          <a:p>
            <a:r>
              <a:rPr lang="en-US" dirty="0"/>
              <a:t>I do not intend to discuss an unapproved/investigative use of a commercial product/device in our presentation.</a:t>
            </a:r>
          </a:p>
          <a:p>
            <a:pPr marL="0" indent="0">
              <a:buNone/>
            </a:pPr>
            <a:endParaRPr lang="en-US" dirty="0"/>
          </a:p>
        </p:txBody>
      </p:sp>
      <p:sp>
        <p:nvSpPr>
          <p:cNvPr id="4" name="Footer Placeholder 3">
            <a:extLst>
              <a:ext uri="{FF2B5EF4-FFF2-40B4-BE49-F238E27FC236}">
                <a16:creationId xmlns:a16="http://schemas.microsoft.com/office/drawing/2014/main" id="{347FDF4A-4203-ABC4-9394-30908503A7DD}"/>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5B97B782-531C-BEC6-231D-20345DBE42B5}"/>
              </a:ext>
            </a:extLst>
          </p:cNvPr>
          <p:cNvSpPr>
            <a:spLocks noGrp="1"/>
          </p:cNvSpPr>
          <p:nvPr>
            <p:ph type="sldNum" sz="quarter" idx="4"/>
          </p:nvPr>
        </p:nvSpPr>
        <p:spPr/>
        <p:txBody>
          <a:bodyPr/>
          <a:lstStyle/>
          <a:p>
            <a:fld id="{FDC91213-4F0D-479E-AE4A-9B176DFAB61C}" type="slidenum">
              <a:rPr lang="en-US" smtClean="0"/>
              <a:pPr/>
              <a:t>9</a:t>
            </a:fld>
            <a:endParaRPr lang="en-US"/>
          </a:p>
        </p:txBody>
      </p:sp>
    </p:spTree>
    <p:extLst>
      <p:ext uri="{BB962C8B-B14F-4D97-AF65-F5344CB8AC3E}">
        <p14:creationId xmlns:p14="http://schemas.microsoft.com/office/powerpoint/2010/main" val="1900782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2"/>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3780_PFL_PPT_template_Avenir_2-26-21_DRAFT">
  <a:themeElements>
    <a:clrScheme name="Custom 24">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BD4B32E-0058-4FA2-8FF1-3CC087954451}" vid="{96BE05D8-4158-4EE1-ADB7-D16DC04517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7bc580ca-7f15-46fe-b81c-1e92ccd677a4">AFNRMUUAYW43-21414835-44</_dlc_DocId>
    <_dlc_DocIdUrl xmlns="7bc580ca-7f15-46fe-b81c-1e92ccd677a4">
      <Url>https://collaborate.aap.org/Project-Firstline/_layouts/15/DocIdRedir.aspx?ID=AFNRMUUAYW43-21414835-44</Url>
      <Description>AFNRMUUAYW43-21414835-44</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4FA96CE8C2F344BBB523627CAA4141" ma:contentTypeVersion="0" ma:contentTypeDescription="Create a new document." ma:contentTypeScope="" ma:versionID="f4742ed80298a408ec1a7c017d2bfcbb">
  <xsd:schema xmlns:xsd="http://www.w3.org/2001/XMLSchema" xmlns:xs="http://www.w3.org/2001/XMLSchema" xmlns:p="http://schemas.microsoft.com/office/2006/metadata/properties" xmlns:ns2="7bc580ca-7f15-46fe-b81c-1e92ccd677a4" targetNamespace="http://schemas.microsoft.com/office/2006/metadata/properties" ma:root="true" ma:fieldsID="256e631d6d2af9e6d587a642e02db427" ns2:_="">
    <xsd:import namespace="7bc580ca-7f15-46fe-b81c-1e92ccd677a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c580ca-7f15-46fe-b81c-1e92ccd677a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1A53BC6-7EFB-492E-B854-9D924BB3A369}"/>
</file>

<file path=customXml/itemProps2.xml><?xml version="1.0" encoding="utf-8"?>
<ds:datastoreItem xmlns:ds="http://schemas.openxmlformats.org/officeDocument/2006/customXml" ds:itemID="{BF58E059-BB55-4E2E-AE13-CAA554EEE216}"/>
</file>

<file path=customXml/itemProps3.xml><?xml version="1.0" encoding="utf-8"?>
<ds:datastoreItem xmlns:ds="http://schemas.openxmlformats.org/officeDocument/2006/customXml" ds:itemID="{D6969C0C-DC62-4CFC-895E-B2C5FFA132A8}"/>
</file>

<file path=customXml/itemProps4.xml><?xml version="1.0" encoding="utf-8"?>
<ds:datastoreItem xmlns:ds="http://schemas.openxmlformats.org/officeDocument/2006/customXml" ds:itemID="{DB405F31-84CD-4ADB-9E05-B91DECD20155}"/>
</file>

<file path=docProps/app.xml><?xml version="1.0" encoding="utf-8"?>
<Properties xmlns="http://schemas.openxmlformats.org/officeDocument/2006/extended-properties" xmlns:vt="http://schemas.openxmlformats.org/officeDocument/2006/docPropsVTypes">
  <Template>GeneralPFLTemplate</Template>
  <TotalTime>319</TotalTime>
  <Words>2357</Words>
  <Application>Microsoft Office PowerPoint</Application>
  <PresentationFormat>Widescreen</PresentationFormat>
  <Paragraphs>284</Paragraphs>
  <Slides>31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Alegreya Sans</vt:lpstr>
      <vt:lpstr>Arial</vt:lpstr>
      <vt:lpstr>Calibri</vt:lpstr>
      <vt:lpstr>Century Gothic</vt:lpstr>
      <vt:lpstr>Courier New</vt:lpstr>
      <vt:lpstr>System Font Regular</vt:lpstr>
      <vt:lpstr>Wingdings</vt:lpstr>
      <vt:lpstr>13780_PFL_PPT_template_Avenir_2-26-21_DRAFT</vt:lpstr>
      <vt:lpstr>Respiratory-Related Illnesses: Part 2</vt:lpstr>
      <vt:lpstr>Acknowledgements</vt:lpstr>
      <vt:lpstr>This ECHO curriculum was adapted by the 2024 National AAP Infection Prevention and Control School-based Health ECHO</vt:lpstr>
      <vt:lpstr>Housekeeping</vt:lpstr>
      <vt:lpstr>Video Recording</vt:lpstr>
      <vt:lpstr>Group Norms</vt:lpstr>
      <vt:lpstr>Faculty Team</vt:lpstr>
      <vt:lpstr>Speaker Name</vt:lpstr>
      <vt:lpstr>Disclosures</vt:lpstr>
      <vt:lpstr>Objectives</vt:lpstr>
      <vt:lpstr>Infectious Diseases of the Day!</vt:lpstr>
      <vt:lpstr>Signs and Symptoms: Strep Throat</vt:lpstr>
      <vt:lpstr>Signs and Symptoms: Mono </vt:lpstr>
      <vt:lpstr>Signs and Symptoms: Pertussis</vt:lpstr>
      <vt:lpstr>Incubation and Contagious Period</vt:lpstr>
      <vt:lpstr>Spread of Infection</vt:lpstr>
      <vt:lpstr>How do they Spread?</vt:lpstr>
      <vt:lpstr>Conjunctivitis</vt:lpstr>
      <vt:lpstr>School Exclusion &amp; Readmittance</vt:lpstr>
      <vt:lpstr>Controlling the Spread | Whooping Cough</vt:lpstr>
      <vt:lpstr>Whooping Cough | Role of School Nurses and Local Health Department</vt:lpstr>
      <vt:lpstr>Partnering with your Local Health Department</vt:lpstr>
      <vt:lpstr>Closing</vt:lpstr>
      <vt:lpstr>AAP Resources</vt:lpstr>
      <vt:lpstr>Resources</vt:lpstr>
      <vt:lpstr>Resources for Families | HealthyChildren.org</vt:lpstr>
      <vt:lpstr>Case Presentation &amp; Discussion</vt:lpstr>
      <vt:lpstr>Case</vt:lpstr>
      <vt:lpstr>Case</vt:lpstr>
      <vt:lpstr>Case Discussion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subject>The body is home to many germs.</dc:subject>
  <dc:creator>Victoria, Eleni</dc:creator>
  <cp:keywords>Germs;respiratory system;digestive system;blood;skin;infection control;reservoir</cp:keywords>
  <cp:lastModifiedBy>Victoria, Eleni</cp:lastModifiedBy>
  <cp:revision>1</cp:revision>
  <dcterms:created xsi:type="dcterms:W3CDTF">2024-02-27T16:46:19Z</dcterms:created>
  <dcterms:modified xsi:type="dcterms:W3CDTF">2024-03-04T22:25:55Z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en-us</vt:lpwstr>
  </property>
  <property fmtid="{D5CDD505-2E9C-101B-9397-08002B2CF9AE}" pid="3" name="ContentTypeId">
    <vt:lpwstr>0x010100654FA96CE8C2F344BBB523627CAA4141</vt:lpwstr>
  </property>
  <property fmtid="{D5CDD505-2E9C-101B-9397-08002B2CF9AE}" pid="4" name="_dlc_DocIdItemGuid">
    <vt:lpwstr>f6dd9a3e-2eaa-4b9a-91cd-95508867dcf2</vt:lpwstr>
  </property>
  <property fmtid="{D5CDD505-2E9C-101B-9397-08002B2CF9AE}" pid="5" name="MediaServiceImageTags">
    <vt:lpwstr/>
  </property>
  <property fmtid="{D5CDD505-2E9C-101B-9397-08002B2CF9AE}" pid="6" name="Order">
    <vt:lpwstr>668400.000000000</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